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66" r:id="rId1"/>
  </p:sldMasterIdLst>
  <p:sldIdLst>
    <p:sldId id="256" r:id="rId2"/>
    <p:sldId id="260" r:id="rId3"/>
    <p:sldId id="261" r:id="rId4"/>
    <p:sldId id="262" r:id="rId5"/>
    <p:sldId id="263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281" r:id="rId24"/>
    <p:sldId id="282" r:id="rId25"/>
    <p:sldId id="283" r:id="rId26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/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>
    <p:restoredLeft sz="15620"/>
    <p:restoredTop sz="94660"/>
  </p:normalViewPr>
  <p:slideViewPr>
    <p:cSldViewPr>
      <p:cViewPr>
        <p:scale>
          <a:sx n="50" d="100"/>
          <a:sy n="50" d="100"/>
        </p:scale>
        <p:origin x="-1392" y="-96"/>
      </p:cViewPr>
      <p:guideLst>
        <p:guide orient="horz" pos="3239"/>
        <p:guide pos="575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9.xml"  /><Relationship Id="rId11" Type="http://schemas.openxmlformats.org/officeDocument/2006/relationships/slide" Target="slides/slide10.xml"  /><Relationship Id="rId12" Type="http://schemas.openxmlformats.org/officeDocument/2006/relationships/slide" Target="slides/slide11.xml"  /><Relationship Id="rId13" Type="http://schemas.openxmlformats.org/officeDocument/2006/relationships/slide" Target="slides/slide12.xml"  /><Relationship Id="rId14" Type="http://schemas.openxmlformats.org/officeDocument/2006/relationships/slide" Target="slides/slide13.xml"  /><Relationship Id="rId15" Type="http://schemas.openxmlformats.org/officeDocument/2006/relationships/slide" Target="slides/slide14.xml"  /><Relationship Id="rId16" Type="http://schemas.openxmlformats.org/officeDocument/2006/relationships/slide" Target="slides/slide15.xml"  /><Relationship Id="rId17" Type="http://schemas.openxmlformats.org/officeDocument/2006/relationships/slide" Target="slides/slide16.xml"  /><Relationship Id="rId18" Type="http://schemas.openxmlformats.org/officeDocument/2006/relationships/slide" Target="slides/slide17.xml"  /><Relationship Id="rId19" Type="http://schemas.openxmlformats.org/officeDocument/2006/relationships/slide" Target="slides/slide18.xml"  /><Relationship Id="rId2" Type="http://schemas.openxmlformats.org/officeDocument/2006/relationships/slide" Target="slides/slide1.xml"  /><Relationship Id="rId20" Type="http://schemas.openxmlformats.org/officeDocument/2006/relationships/slide" Target="slides/slide19.xml"  /><Relationship Id="rId21" Type="http://schemas.openxmlformats.org/officeDocument/2006/relationships/slide" Target="slides/slide20.xml"  /><Relationship Id="rId22" Type="http://schemas.openxmlformats.org/officeDocument/2006/relationships/slide" Target="slides/slide21.xml"  /><Relationship Id="rId23" Type="http://schemas.openxmlformats.org/officeDocument/2006/relationships/slide" Target="slides/slide22.xml"  /><Relationship Id="rId24" Type="http://schemas.openxmlformats.org/officeDocument/2006/relationships/slide" Target="slides/slide23.xml"  /><Relationship Id="rId25" Type="http://schemas.openxmlformats.org/officeDocument/2006/relationships/slide" Target="slides/slide24.xml"  /><Relationship Id="rId26" Type="http://schemas.openxmlformats.org/officeDocument/2006/relationships/slide" Target="slides/slide25.xml"  /><Relationship Id="rId27" Type="http://schemas.openxmlformats.org/officeDocument/2006/relationships/presProps" Target="presProps.xml"  /><Relationship Id="rId28" Type="http://schemas.openxmlformats.org/officeDocument/2006/relationships/viewProps" Target="viewProps.xml"  /><Relationship Id="rId29" Type="http://schemas.openxmlformats.org/officeDocument/2006/relationships/theme" Target="theme/theme1.xml"  /><Relationship Id="rId3" Type="http://schemas.openxmlformats.org/officeDocument/2006/relationships/slide" Target="slides/slide2.xml"  /><Relationship Id="rId30" Type="http://schemas.openxmlformats.org/officeDocument/2006/relationships/tableStyles" Target="tableStyles.xml"  /><Relationship Id="rId4" Type="http://schemas.openxmlformats.org/officeDocument/2006/relationships/slide" Target="slides/slide3.xml"  /><Relationship Id="rId5" Type="http://schemas.openxmlformats.org/officeDocument/2006/relationships/slide" Target="slides/slide4.xml"  /><Relationship Id="rId6" Type="http://schemas.openxmlformats.org/officeDocument/2006/relationships/slide" Target="slides/slide5.xml"  /><Relationship Id="rId7" Type="http://schemas.openxmlformats.org/officeDocument/2006/relationships/slide" Target="slides/slide6.xml"  /><Relationship Id="rId8" Type="http://schemas.openxmlformats.org/officeDocument/2006/relationships/slide" Target="slides/slide7.xml"  /><Relationship Id="rId9" Type="http://schemas.openxmlformats.org/officeDocument/2006/relationships/slide" Target="slides/slide8.xml"  /></Relationship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3/19/2023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9.xml"  /><Relationship Id="rId11" Type="http://schemas.openxmlformats.org/officeDocument/2006/relationships/slideLayout" Target="../slideLayouts/slideLayout10.xml"  /><Relationship Id="rId12" Type="http://schemas.openxmlformats.org/officeDocument/2006/relationships/slideLayout" Target="../slideLayouts/slideLayout11.xml"  /><Relationship Id="rId2" Type="http://schemas.openxmlformats.org/officeDocument/2006/relationships/theme" Target="../theme/theme1.xml"  /><Relationship Id="rId3" Type="http://schemas.openxmlformats.org/officeDocument/2006/relationships/slideLayout" Target="../slideLayouts/slideLayout2.xml"  /><Relationship Id="rId4" Type="http://schemas.openxmlformats.org/officeDocument/2006/relationships/slideLayout" Target="../slideLayouts/slideLayout3.xml"  /><Relationship Id="rId5" Type="http://schemas.openxmlformats.org/officeDocument/2006/relationships/slideLayout" Target="../slideLayouts/slideLayout4.xml"  /><Relationship Id="rId6" Type="http://schemas.openxmlformats.org/officeDocument/2006/relationships/slideLayout" Target="../slideLayouts/slideLayout5.xml"  /><Relationship Id="rId7" Type="http://schemas.openxmlformats.org/officeDocument/2006/relationships/slideLayout" Target="../slideLayouts/slideLayout6.xml"  /><Relationship Id="rId8" Type="http://schemas.openxmlformats.org/officeDocument/2006/relationships/slideLayout" Target="../slideLayouts/slideLayout7.xml"  /><Relationship Id="rId9" Type="http://schemas.openxmlformats.org/officeDocument/2006/relationships/slideLayout" Target="../slideLayouts/slideLayout8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121.png"  /><Relationship Id="rId11" Type="http://schemas.openxmlformats.org/officeDocument/2006/relationships/image" Target="../media/image122.png"  /><Relationship Id="rId12" Type="http://schemas.openxmlformats.org/officeDocument/2006/relationships/image" Target="../media/image123.png"  /><Relationship Id="rId13" Type="http://schemas.openxmlformats.org/officeDocument/2006/relationships/image" Target="../media/image124.png"  /><Relationship Id="rId14" Type="http://schemas.openxmlformats.org/officeDocument/2006/relationships/image" Target="../media/image125.png"  /><Relationship Id="rId15" Type="http://schemas.openxmlformats.org/officeDocument/2006/relationships/image" Target="../media/image126.png"  /><Relationship Id="rId16" Type="http://schemas.openxmlformats.org/officeDocument/2006/relationships/image" Target="../media/image127.png"  /><Relationship Id="rId17" Type="http://schemas.openxmlformats.org/officeDocument/2006/relationships/image" Target="../media/image128.png"  /><Relationship Id="rId18" Type="http://schemas.openxmlformats.org/officeDocument/2006/relationships/image" Target="../media/image129.png"  /><Relationship Id="rId2" Type="http://schemas.openxmlformats.org/officeDocument/2006/relationships/image" Target="../media/image113.png"  /><Relationship Id="rId3" Type="http://schemas.openxmlformats.org/officeDocument/2006/relationships/image" Target="../media/image114.png"  /><Relationship Id="rId4" Type="http://schemas.openxmlformats.org/officeDocument/2006/relationships/image" Target="../media/image115.png"  /><Relationship Id="rId5" Type="http://schemas.openxmlformats.org/officeDocument/2006/relationships/image" Target="../media/image116.png"  /><Relationship Id="rId6" Type="http://schemas.openxmlformats.org/officeDocument/2006/relationships/image" Target="../media/image117.png"  /><Relationship Id="rId7" Type="http://schemas.openxmlformats.org/officeDocument/2006/relationships/image" Target="../media/image118.png"  /><Relationship Id="rId8" Type="http://schemas.openxmlformats.org/officeDocument/2006/relationships/image" Target="../media/image119.png"  /><Relationship Id="rId9" Type="http://schemas.openxmlformats.org/officeDocument/2006/relationships/image" Target="../media/image120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138.png"  /><Relationship Id="rId11" Type="http://schemas.openxmlformats.org/officeDocument/2006/relationships/image" Target="../media/image139.png"  /><Relationship Id="rId12" Type="http://schemas.openxmlformats.org/officeDocument/2006/relationships/image" Target="../media/image140.png"  /><Relationship Id="rId2" Type="http://schemas.openxmlformats.org/officeDocument/2006/relationships/image" Target="../media/image130.png"  /><Relationship Id="rId3" Type="http://schemas.openxmlformats.org/officeDocument/2006/relationships/image" Target="../media/image131.png"  /><Relationship Id="rId4" Type="http://schemas.openxmlformats.org/officeDocument/2006/relationships/image" Target="../media/image132.png"  /><Relationship Id="rId5" Type="http://schemas.openxmlformats.org/officeDocument/2006/relationships/image" Target="../media/image133.png"  /><Relationship Id="rId6" Type="http://schemas.openxmlformats.org/officeDocument/2006/relationships/image" Target="../media/image134.png"  /><Relationship Id="rId7" Type="http://schemas.openxmlformats.org/officeDocument/2006/relationships/image" Target="../media/image135.png"  /><Relationship Id="rId8" Type="http://schemas.openxmlformats.org/officeDocument/2006/relationships/image" Target="../media/image136.png"  /><Relationship Id="rId9" Type="http://schemas.openxmlformats.org/officeDocument/2006/relationships/image" Target="../media/image137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149.png"  /><Relationship Id="rId11" Type="http://schemas.openxmlformats.org/officeDocument/2006/relationships/image" Target="../media/image150.png"  /><Relationship Id="rId12" Type="http://schemas.openxmlformats.org/officeDocument/2006/relationships/image" Target="../media/image151.png"  /><Relationship Id="rId13" Type="http://schemas.openxmlformats.org/officeDocument/2006/relationships/image" Target="../media/image152.png"  /><Relationship Id="rId14" Type="http://schemas.openxmlformats.org/officeDocument/2006/relationships/image" Target="../media/image153.png"  /><Relationship Id="rId15" Type="http://schemas.openxmlformats.org/officeDocument/2006/relationships/image" Target="../media/image154.png"  /><Relationship Id="rId16" Type="http://schemas.openxmlformats.org/officeDocument/2006/relationships/image" Target="../media/image155.png"  /><Relationship Id="rId17" Type="http://schemas.openxmlformats.org/officeDocument/2006/relationships/image" Target="../media/image156.png"  /><Relationship Id="rId18" Type="http://schemas.openxmlformats.org/officeDocument/2006/relationships/image" Target="../media/image157.png"  /><Relationship Id="rId19" Type="http://schemas.openxmlformats.org/officeDocument/2006/relationships/image" Target="../media/image158.png"  /><Relationship Id="rId2" Type="http://schemas.openxmlformats.org/officeDocument/2006/relationships/image" Target="../media/image141.png"  /><Relationship Id="rId20" Type="http://schemas.openxmlformats.org/officeDocument/2006/relationships/image" Target="../media/image159.png"  /><Relationship Id="rId21" Type="http://schemas.openxmlformats.org/officeDocument/2006/relationships/image" Target="../media/image160.png"  /><Relationship Id="rId22" Type="http://schemas.openxmlformats.org/officeDocument/2006/relationships/image" Target="../media/image161.png"  /><Relationship Id="rId23" Type="http://schemas.openxmlformats.org/officeDocument/2006/relationships/image" Target="../media/image162.png"  /><Relationship Id="rId24" Type="http://schemas.openxmlformats.org/officeDocument/2006/relationships/image" Target="../media/image163.png"  /><Relationship Id="rId25" Type="http://schemas.openxmlformats.org/officeDocument/2006/relationships/image" Target="../media/image164.png"  /><Relationship Id="rId26" Type="http://schemas.openxmlformats.org/officeDocument/2006/relationships/image" Target="../media/image165.png"  /><Relationship Id="rId27" Type="http://schemas.openxmlformats.org/officeDocument/2006/relationships/image" Target="../media/image166.png"  /><Relationship Id="rId28" Type="http://schemas.openxmlformats.org/officeDocument/2006/relationships/image" Target="../media/image167.png"  /><Relationship Id="rId29" Type="http://schemas.openxmlformats.org/officeDocument/2006/relationships/image" Target="../media/image168.png"  /><Relationship Id="rId3" Type="http://schemas.openxmlformats.org/officeDocument/2006/relationships/image" Target="../media/image142.png"  /><Relationship Id="rId30" Type="http://schemas.openxmlformats.org/officeDocument/2006/relationships/image" Target="../media/image169.png"  /><Relationship Id="rId31" Type="http://schemas.openxmlformats.org/officeDocument/2006/relationships/image" Target="../media/image170.png"  /><Relationship Id="rId32" Type="http://schemas.openxmlformats.org/officeDocument/2006/relationships/image" Target="../media/image171.png"  /><Relationship Id="rId33" Type="http://schemas.openxmlformats.org/officeDocument/2006/relationships/image" Target="../media/image172.png"  /><Relationship Id="rId34" Type="http://schemas.openxmlformats.org/officeDocument/2006/relationships/image" Target="../media/image173.png"  /><Relationship Id="rId35" Type="http://schemas.openxmlformats.org/officeDocument/2006/relationships/image" Target="../media/image174.png"  /><Relationship Id="rId36" Type="http://schemas.openxmlformats.org/officeDocument/2006/relationships/image" Target="../media/image175.png"  /><Relationship Id="rId37" Type="http://schemas.openxmlformats.org/officeDocument/2006/relationships/image" Target="../media/image176.png"  /><Relationship Id="rId38" Type="http://schemas.openxmlformats.org/officeDocument/2006/relationships/image" Target="../media/image177.png"  /><Relationship Id="rId39" Type="http://schemas.openxmlformats.org/officeDocument/2006/relationships/image" Target="../media/image178.png"  /><Relationship Id="rId4" Type="http://schemas.openxmlformats.org/officeDocument/2006/relationships/image" Target="../media/image143.png"  /><Relationship Id="rId40" Type="http://schemas.openxmlformats.org/officeDocument/2006/relationships/image" Target="../media/image179.png"  /><Relationship Id="rId41" Type="http://schemas.openxmlformats.org/officeDocument/2006/relationships/image" Target="../media/image180.png"  /><Relationship Id="rId42" Type="http://schemas.openxmlformats.org/officeDocument/2006/relationships/image" Target="../media/image181.png"  /><Relationship Id="rId43" Type="http://schemas.openxmlformats.org/officeDocument/2006/relationships/image" Target="../media/image182.png"  /><Relationship Id="rId44" Type="http://schemas.openxmlformats.org/officeDocument/2006/relationships/image" Target="../media/image183.png"  /><Relationship Id="rId45" Type="http://schemas.openxmlformats.org/officeDocument/2006/relationships/image" Target="../media/image184.png"  /><Relationship Id="rId46" Type="http://schemas.openxmlformats.org/officeDocument/2006/relationships/image" Target="../media/image185.png"  /><Relationship Id="rId47" Type="http://schemas.openxmlformats.org/officeDocument/2006/relationships/image" Target="../media/image186.png"  /><Relationship Id="rId48" Type="http://schemas.openxmlformats.org/officeDocument/2006/relationships/image" Target="../media/image187.png"  /><Relationship Id="rId49" Type="http://schemas.openxmlformats.org/officeDocument/2006/relationships/image" Target="../media/image188.png"  /><Relationship Id="rId5" Type="http://schemas.openxmlformats.org/officeDocument/2006/relationships/image" Target="../media/image144.png"  /><Relationship Id="rId50" Type="http://schemas.openxmlformats.org/officeDocument/2006/relationships/image" Target="../media/image189.png"  /><Relationship Id="rId51" Type="http://schemas.openxmlformats.org/officeDocument/2006/relationships/image" Target="../media/image190.png"  /><Relationship Id="rId52" Type="http://schemas.openxmlformats.org/officeDocument/2006/relationships/image" Target="../media/image191.png"  /><Relationship Id="rId53" Type="http://schemas.openxmlformats.org/officeDocument/2006/relationships/image" Target="../media/image192.png"  /><Relationship Id="rId54" Type="http://schemas.openxmlformats.org/officeDocument/2006/relationships/image" Target="../media/image193.png"  /><Relationship Id="rId55" Type="http://schemas.openxmlformats.org/officeDocument/2006/relationships/image" Target="../media/image194.png"  /><Relationship Id="rId56" Type="http://schemas.openxmlformats.org/officeDocument/2006/relationships/image" Target="../media/image195.png"  /><Relationship Id="rId57" Type="http://schemas.openxmlformats.org/officeDocument/2006/relationships/image" Target="../media/image196.png"  /><Relationship Id="rId58" Type="http://schemas.openxmlformats.org/officeDocument/2006/relationships/image" Target="../media/image197.png"  /><Relationship Id="rId59" Type="http://schemas.openxmlformats.org/officeDocument/2006/relationships/image" Target="../media/image198.png"  /><Relationship Id="rId6" Type="http://schemas.openxmlformats.org/officeDocument/2006/relationships/image" Target="../media/image145.png"  /><Relationship Id="rId7" Type="http://schemas.openxmlformats.org/officeDocument/2006/relationships/image" Target="../media/image146.png"  /><Relationship Id="rId8" Type="http://schemas.openxmlformats.org/officeDocument/2006/relationships/image" Target="../media/image147.png"  /><Relationship Id="rId9" Type="http://schemas.openxmlformats.org/officeDocument/2006/relationships/image" Target="../media/image148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99.png"  /><Relationship Id="rId3" Type="http://schemas.openxmlformats.org/officeDocument/2006/relationships/image" Target="../media/image200.png"  /><Relationship Id="rId4" Type="http://schemas.openxmlformats.org/officeDocument/2006/relationships/image" Target="../media/image201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210.png"  /><Relationship Id="rId11" Type="http://schemas.openxmlformats.org/officeDocument/2006/relationships/image" Target="../media/image211.png"  /><Relationship Id="rId12" Type="http://schemas.openxmlformats.org/officeDocument/2006/relationships/image" Target="../media/image212.png"  /><Relationship Id="rId13" Type="http://schemas.openxmlformats.org/officeDocument/2006/relationships/image" Target="../media/image213.png"  /><Relationship Id="rId14" Type="http://schemas.openxmlformats.org/officeDocument/2006/relationships/image" Target="../media/image214.png"  /><Relationship Id="rId15" Type="http://schemas.openxmlformats.org/officeDocument/2006/relationships/image" Target="../media/image215.png"  /><Relationship Id="rId16" Type="http://schemas.openxmlformats.org/officeDocument/2006/relationships/image" Target="../media/image216.png"  /><Relationship Id="rId2" Type="http://schemas.openxmlformats.org/officeDocument/2006/relationships/image" Target="../media/image202.png"  /><Relationship Id="rId3" Type="http://schemas.openxmlformats.org/officeDocument/2006/relationships/image" Target="../media/image203.png"  /><Relationship Id="rId4" Type="http://schemas.openxmlformats.org/officeDocument/2006/relationships/image" Target="../media/image204.png"  /><Relationship Id="rId5" Type="http://schemas.openxmlformats.org/officeDocument/2006/relationships/image" Target="../media/image205.png"  /><Relationship Id="rId6" Type="http://schemas.openxmlformats.org/officeDocument/2006/relationships/image" Target="../media/image206.png"  /><Relationship Id="rId7" Type="http://schemas.openxmlformats.org/officeDocument/2006/relationships/image" Target="../media/image207.png"  /><Relationship Id="rId8" Type="http://schemas.openxmlformats.org/officeDocument/2006/relationships/image" Target="../media/image208.png"  /><Relationship Id="rId9" Type="http://schemas.openxmlformats.org/officeDocument/2006/relationships/image" Target="../media/image209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225.png"  /><Relationship Id="rId11" Type="http://schemas.openxmlformats.org/officeDocument/2006/relationships/image" Target="../media/image226.png"  /><Relationship Id="rId12" Type="http://schemas.openxmlformats.org/officeDocument/2006/relationships/image" Target="../media/image227.png"  /><Relationship Id="rId13" Type="http://schemas.openxmlformats.org/officeDocument/2006/relationships/image" Target="../media/image228.png"  /><Relationship Id="rId14" Type="http://schemas.openxmlformats.org/officeDocument/2006/relationships/image" Target="../media/image229.png"  /><Relationship Id="rId15" Type="http://schemas.openxmlformats.org/officeDocument/2006/relationships/image" Target="../media/image230.png"  /><Relationship Id="rId16" Type="http://schemas.openxmlformats.org/officeDocument/2006/relationships/image" Target="../media/image231.png"  /><Relationship Id="rId17" Type="http://schemas.openxmlformats.org/officeDocument/2006/relationships/image" Target="../media/image232.png"  /><Relationship Id="rId18" Type="http://schemas.openxmlformats.org/officeDocument/2006/relationships/image" Target="../media/image233.png"  /><Relationship Id="rId19" Type="http://schemas.openxmlformats.org/officeDocument/2006/relationships/image" Target="../media/image234.png"  /><Relationship Id="rId2" Type="http://schemas.openxmlformats.org/officeDocument/2006/relationships/image" Target="../media/image217.png"  /><Relationship Id="rId3" Type="http://schemas.openxmlformats.org/officeDocument/2006/relationships/image" Target="../media/image218.png"  /><Relationship Id="rId4" Type="http://schemas.openxmlformats.org/officeDocument/2006/relationships/image" Target="../media/image219.png"  /><Relationship Id="rId5" Type="http://schemas.openxmlformats.org/officeDocument/2006/relationships/image" Target="../media/image220.png"  /><Relationship Id="rId6" Type="http://schemas.openxmlformats.org/officeDocument/2006/relationships/image" Target="../media/image221.png"  /><Relationship Id="rId7" Type="http://schemas.openxmlformats.org/officeDocument/2006/relationships/image" Target="../media/image222.png"  /><Relationship Id="rId8" Type="http://schemas.openxmlformats.org/officeDocument/2006/relationships/image" Target="../media/image223.png"  /><Relationship Id="rId9" Type="http://schemas.openxmlformats.org/officeDocument/2006/relationships/image" Target="../media/image224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243.png"  /><Relationship Id="rId11" Type="http://schemas.openxmlformats.org/officeDocument/2006/relationships/image" Target="../media/image244.png"  /><Relationship Id="rId12" Type="http://schemas.openxmlformats.org/officeDocument/2006/relationships/image" Target="../media/image245.png"  /><Relationship Id="rId13" Type="http://schemas.openxmlformats.org/officeDocument/2006/relationships/image" Target="../media/image246.png"  /><Relationship Id="rId14" Type="http://schemas.openxmlformats.org/officeDocument/2006/relationships/image" Target="../media/image247.png"  /><Relationship Id="rId15" Type="http://schemas.openxmlformats.org/officeDocument/2006/relationships/image" Target="../media/image248.png"  /><Relationship Id="rId16" Type="http://schemas.openxmlformats.org/officeDocument/2006/relationships/image" Target="../media/image249.png"  /><Relationship Id="rId2" Type="http://schemas.openxmlformats.org/officeDocument/2006/relationships/image" Target="../media/image235.png"  /><Relationship Id="rId3" Type="http://schemas.openxmlformats.org/officeDocument/2006/relationships/image" Target="../media/image236.png"  /><Relationship Id="rId4" Type="http://schemas.openxmlformats.org/officeDocument/2006/relationships/image" Target="../media/image237.png"  /><Relationship Id="rId5" Type="http://schemas.openxmlformats.org/officeDocument/2006/relationships/image" Target="../media/image238.png"  /><Relationship Id="rId6" Type="http://schemas.openxmlformats.org/officeDocument/2006/relationships/image" Target="../media/image239.png"  /><Relationship Id="rId7" Type="http://schemas.openxmlformats.org/officeDocument/2006/relationships/image" Target="../media/image240.png"  /><Relationship Id="rId8" Type="http://schemas.openxmlformats.org/officeDocument/2006/relationships/image" Target="../media/image241.png"  /><Relationship Id="rId9" Type="http://schemas.openxmlformats.org/officeDocument/2006/relationships/image" Target="../media/image242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258.png"  /><Relationship Id="rId11" Type="http://schemas.openxmlformats.org/officeDocument/2006/relationships/image" Target="../media/image259.png"  /><Relationship Id="rId12" Type="http://schemas.openxmlformats.org/officeDocument/2006/relationships/image" Target="../media/image260.png"  /><Relationship Id="rId13" Type="http://schemas.openxmlformats.org/officeDocument/2006/relationships/image" Target="../media/image261.png"  /><Relationship Id="rId14" Type="http://schemas.openxmlformats.org/officeDocument/2006/relationships/image" Target="../media/image262.png"  /><Relationship Id="rId15" Type="http://schemas.openxmlformats.org/officeDocument/2006/relationships/image" Target="../media/image263.png"  /><Relationship Id="rId16" Type="http://schemas.openxmlformats.org/officeDocument/2006/relationships/image" Target="../media/image264.png"  /><Relationship Id="rId17" Type="http://schemas.openxmlformats.org/officeDocument/2006/relationships/image" Target="../media/image265.png"  /><Relationship Id="rId18" Type="http://schemas.openxmlformats.org/officeDocument/2006/relationships/image" Target="../media/image266.png"  /><Relationship Id="rId19" Type="http://schemas.openxmlformats.org/officeDocument/2006/relationships/image" Target="../media/image267.png"  /><Relationship Id="rId2" Type="http://schemas.openxmlformats.org/officeDocument/2006/relationships/image" Target="../media/image250.png"  /><Relationship Id="rId20" Type="http://schemas.openxmlformats.org/officeDocument/2006/relationships/image" Target="../media/image268.png"  /><Relationship Id="rId21" Type="http://schemas.openxmlformats.org/officeDocument/2006/relationships/image" Target="../media/image269.png"  /><Relationship Id="rId3" Type="http://schemas.openxmlformats.org/officeDocument/2006/relationships/image" Target="../media/image251.png"  /><Relationship Id="rId4" Type="http://schemas.openxmlformats.org/officeDocument/2006/relationships/image" Target="../media/image252.png"  /><Relationship Id="rId5" Type="http://schemas.openxmlformats.org/officeDocument/2006/relationships/image" Target="../media/image253.png"  /><Relationship Id="rId6" Type="http://schemas.openxmlformats.org/officeDocument/2006/relationships/image" Target="../media/image254.png"  /><Relationship Id="rId7" Type="http://schemas.openxmlformats.org/officeDocument/2006/relationships/image" Target="../media/image255.png"  /><Relationship Id="rId8" Type="http://schemas.openxmlformats.org/officeDocument/2006/relationships/image" Target="../media/image256.png"  /><Relationship Id="rId9" Type="http://schemas.openxmlformats.org/officeDocument/2006/relationships/image" Target="../media/image257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278.png"  /><Relationship Id="rId11" Type="http://schemas.openxmlformats.org/officeDocument/2006/relationships/image" Target="../media/image279.png"  /><Relationship Id="rId12" Type="http://schemas.openxmlformats.org/officeDocument/2006/relationships/image" Target="../media/image280.png"  /><Relationship Id="rId13" Type="http://schemas.openxmlformats.org/officeDocument/2006/relationships/image" Target="../media/image281.png"  /><Relationship Id="rId14" Type="http://schemas.openxmlformats.org/officeDocument/2006/relationships/image" Target="../media/image282.png"  /><Relationship Id="rId15" Type="http://schemas.openxmlformats.org/officeDocument/2006/relationships/image" Target="../media/image283.png"  /><Relationship Id="rId16" Type="http://schemas.openxmlformats.org/officeDocument/2006/relationships/image" Target="../media/image284.png"  /><Relationship Id="rId17" Type="http://schemas.openxmlformats.org/officeDocument/2006/relationships/image" Target="../media/image285.png"  /><Relationship Id="rId18" Type="http://schemas.openxmlformats.org/officeDocument/2006/relationships/image" Target="../media/image286.png"  /><Relationship Id="rId19" Type="http://schemas.openxmlformats.org/officeDocument/2006/relationships/image" Target="../media/image287.png"  /><Relationship Id="rId2" Type="http://schemas.openxmlformats.org/officeDocument/2006/relationships/image" Target="../media/image270.png"  /><Relationship Id="rId20" Type="http://schemas.openxmlformats.org/officeDocument/2006/relationships/image" Target="../media/image288.png"  /><Relationship Id="rId21" Type="http://schemas.openxmlformats.org/officeDocument/2006/relationships/image" Target="../media/image289.png"  /><Relationship Id="rId22" Type="http://schemas.openxmlformats.org/officeDocument/2006/relationships/image" Target="../media/image290.png"  /><Relationship Id="rId23" Type="http://schemas.openxmlformats.org/officeDocument/2006/relationships/image" Target="../media/image291.png"  /><Relationship Id="rId24" Type="http://schemas.openxmlformats.org/officeDocument/2006/relationships/image" Target="../media/image292.png"  /><Relationship Id="rId3" Type="http://schemas.openxmlformats.org/officeDocument/2006/relationships/image" Target="../media/image271.png"  /><Relationship Id="rId4" Type="http://schemas.openxmlformats.org/officeDocument/2006/relationships/image" Target="../media/image272.png"  /><Relationship Id="rId5" Type="http://schemas.openxmlformats.org/officeDocument/2006/relationships/image" Target="../media/image273.png"  /><Relationship Id="rId6" Type="http://schemas.openxmlformats.org/officeDocument/2006/relationships/image" Target="../media/image274.png"  /><Relationship Id="rId7" Type="http://schemas.openxmlformats.org/officeDocument/2006/relationships/image" Target="../media/image275.png"  /><Relationship Id="rId8" Type="http://schemas.openxmlformats.org/officeDocument/2006/relationships/image" Target="../media/image276.png"  /><Relationship Id="rId9" Type="http://schemas.openxmlformats.org/officeDocument/2006/relationships/image" Target="../media/image277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301.png"  /><Relationship Id="rId11" Type="http://schemas.openxmlformats.org/officeDocument/2006/relationships/image" Target="../media/image302.png"  /><Relationship Id="rId12" Type="http://schemas.openxmlformats.org/officeDocument/2006/relationships/image" Target="../media/image303.png"  /><Relationship Id="rId13" Type="http://schemas.openxmlformats.org/officeDocument/2006/relationships/image" Target="../media/image304.png"  /><Relationship Id="rId14" Type="http://schemas.openxmlformats.org/officeDocument/2006/relationships/image" Target="../media/image305.png"  /><Relationship Id="rId15" Type="http://schemas.openxmlformats.org/officeDocument/2006/relationships/image" Target="../media/image306.png"  /><Relationship Id="rId16" Type="http://schemas.openxmlformats.org/officeDocument/2006/relationships/image" Target="../media/image307.png"  /><Relationship Id="rId17" Type="http://schemas.openxmlformats.org/officeDocument/2006/relationships/image" Target="../media/image308.png"  /><Relationship Id="rId18" Type="http://schemas.openxmlformats.org/officeDocument/2006/relationships/image" Target="../media/image309.png"  /><Relationship Id="rId19" Type="http://schemas.openxmlformats.org/officeDocument/2006/relationships/image" Target="../media/image310.png"  /><Relationship Id="rId2" Type="http://schemas.openxmlformats.org/officeDocument/2006/relationships/image" Target="../media/image293.png"  /><Relationship Id="rId20" Type="http://schemas.openxmlformats.org/officeDocument/2006/relationships/image" Target="../media/image311.png"  /><Relationship Id="rId21" Type="http://schemas.openxmlformats.org/officeDocument/2006/relationships/image" Target="../media/image312.png"  /><Relationship Id="rId22" Type="http://schemas.openxmlformats.org/officeDocument/2006/relationships/image" Target="../media/image313.png"  /><Relationship Id="rId23" Type="http://schemas.openxmlformats.org/officeDocument/2006/relationships/image" Target="../media/image314.png"  /><Relationship Id="rId24" Type="http://schemas.openxmlformats.org/officeDocument/2006/relationships/image" Target="../media/image315.png"  /><Relationship Id="rId25" Type="http://schemas.openxmlformats.org/officeDocument/2006/relationships/image" Target="../media/image316.png"  /><Relationship Id="rId26" Type="http://schemas.openxmlformats.org/officeDocument/2006/relationships/image" Target="../media/image317.png"  /><Relationship Id="rId27" Type="http://schemas.openxmlformats.org/officeDocument/2006/relationships/image" Target="../media/image318.png"  /><Relationship Id="rId3" Type="http://schemas.openxmlformats.org/officeDocument/2006/relationships/image" Target="../media/image294.png"  /><Relationship Id="rId4" Type="http://schemas.openxmlformats.org/officeDocument/2006/relationships/image" Target="../media/image295.png"  /><Relationship Id="rId5" Type="http://schemas.openxmlformats.org/officeDocument/2006/relationships/image" Target="../media/image296.png"  /><Relationship Id="rId6" Type="http://schemas.openxmlformats.org/officeDocument/2006/relationships/image" Target="../media/image297.png"  /><Relationship Id="rId7" Type="http://schemas.openxmlformats.org/officeDocument/2006/relationships/image" Target="../media/image298.png"  /><Relationship Id="rId8" Type="http://schemas.openxmlformats.org/officeDocument/2006/relationships/image" Target="../media/image299.png"  /><Relationship Id="rId9" Type="http://schemas.openxmlformats.org/officeDocument/2006/relationships/image" Target="../media/image300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11.png"  /><Relationship Id="rId11" Type="http://schemas.openxmlformats.org/officeDocument/2006/relationships/image" Target="../media/image12.png"  /><Relationship Id="rId12" Type="http://schemas.openxmlformats.org/officeDocument/2006/relationships/image" Target="../media/image13.png"  /><Relationship Id="rId13" Type="http://schemas.openxmlformats.org/officeDocument/2006/relationships/image" Target="../media/image14.png"  /><Relationship Id="rId14" Type="http://schemas.openxmlformats.org/officeDocument/2006/relationships/image" Target="../media/image15.png"  /><Relationship Id="rId15" Type="http://schemas.openxmlformats.org/officeDocument/2006/relationships/image" Target="../media/image16.png"  /><Relationship Id="rId16" Type="http://schemas.openxmlformats.org/officeDocument/2006/relationships/image" Target="../media/image17.png"  /><Relationship Id="rId17" Type="http://schemas.openxmlformats.org/officeDocument/2006/relationships/image" Target="../media/image18.png"  /><Relationship Id="rId18" Type="http://schemas.openxmlformats.org/officeDocument/2006/relationships/image" Target="../media/image19.png"  /><Relationship Id="rId19" Type="http://schemas.openxmlformats.org/officeDocument/2006/relationships/image" Target="../media/image20.png"  /><Relationship Id="rId2" Type="http://schemas.openxmlformats.org/officeDocument/2006/relationships/image" Target="../media/image3.png"  /><Relationship Id="rId20" Type="http://schemas.openxmlformats.org/officeDocument/2006/relationships/image" Target="../media/image21.png"  /><Relationship Id="rId21" Type="http://schemas.openxmlformats.org/officeDocument/2006/relationships/image" Target="../media/image22.png"  /><Relationship Id="rId22" Type="http://schemas.openxmlformats.org/officeDocument/2006/relationships/image" Target="../media/image23.png"  /><Relationship Id="rId23" Type="http://schemas.openxmlformats.org/officeDocument/2006/relationships/image" Target="../media/image24.png"  /><Relationship Id="rId24" Type="http://schemas.openxmlformats.org/officeDocument/2006/relationships/image" Target="../media/image25.png"  /><Relationship Id="rId25" Type="http://schemas.openxmlformats.org/officeDocument/2006/relationships/image" Target="../media/image26.png"  /><Relationship Id="rId3" Type="http://schemas.openxmlformats.org/officeDocument/2006/relationships/image" Target="../media/image4.png"  /><Relationship Id="rId4" Type="http://schemas.openxmlformats.org/officeDocument/2006/relationships/image" Target="../media/image5.png"  /><Relationship Id="rId5" Type="http://schemas.openxmlformats.org/officeDocument/2006/relationships/image" Target="../media/image6.png"  /><Relationship Id="rId6" Type="http://schemas.openxmlformats.org/officeDocument/2006/relationships/image" Target="../media/image7.png"  /><Relationship Id="rId7" Type="http://schemas.openxmlformats.org/officeDocument/2006/relationships/image" Target="../media/image8.png"  /><Relationship Id="rId8" Type="http://schemas.openxmlformats.org/officeDocument/2006/relationships/image" Target="../media/image9.png"  /><Relationship Id="rId9" Type="http://schemas.openxmlformats.org/officeDocument/2006/relationships/image" Target="../media/image10.pn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327.png"  /><Relationship Id="rId11" Type="http://schemas.openxmlformats.org/officeDocument/2006/relationships/image" Target="../media/image328.png"  /><Relationship Id="rId12" Type="http://schemas.openxmlformats.org/officeDocument/2006/relationships/image" Target="../media/image329.png"  /><Relationship Id="rId13" Type="http://schemas.openxmlformats.org/officeDocument/2006/relationships/image" Target="../media/image330.png"  /><Relationship Id="rId14" Type="http://schemas.openxmlformats.org/officeDocument/2006/relationships/image" Target="../media/image331.png"  /><Relationship Id="rId15" Type="http://schemas.openxmlformats.org/officeDocument/2006/relationships/image" Target="../media/image332.png"  /><Relationship Id="rId16" Type="http://schemas.openxmlformats.org/officeDocument/2006/relationships/image" Target="../media/image333.png"  /><Relationship Id="rId17" Type="http://schemas.openxmlformats.org/officeDocument/2006/relationships/image" Target="../media/image334.png"  /><Relationship Id="rId18" Type="http://schemas.openxmlformats.org/officeDocument/2006/relationships/image" Target="../media/image335.png"  /><Relationship Id="rId19" Type="http://schemas.openxmlformats.org/officeDocument/2006/relationships/image" Target="../media/image336.png"  /><Relationship Id="rId2" Type="http://schemas.openxmlformats.org/officeDocument/2006/relationships/image" Target="../media/image319.png"  /><Relationship Id="rId20" Type="http://schemas.openxmlformats.org/officeDocument/2006/relationships/image" Target="../media/image337.png"  /><Relationship Id="rId21" Type="http://schemas.openxmlformats.org/officeDocument/2006/relationships/image" Target="../media/image338.png"  /><Relationship Id="rId22" Type="http://schemas.openxmlformats.org/officeDocument/2006/relationships/image" Target="../media/image339.png"  /><Relationship Id="rId23" Type="http://schemas.openxmlformats.org/officeDocument/2006/relationships/image" Target="../media/image340.png"  /><Relationship Id="rId24" Type="http://schemas.openxmlformats.org/officeDocument/2006/relationships/image" Target="../media/image341.png"  /><Relationship Id="rId25" Type="http://schemas.openxmlformats.org/officeDocument/2006/relationships/image" Target="../media/image342.png"  /><Relationship Id="rId26" Type="http://schemas.openxmlformats.org/officeDocument/2006/relationships/image" Target="../media/image343.png"  /><Relationship Id="rId3" Type="http://schemas.openxmlformats.org/officeDocument/2006/relationships/image" Target="../media/image320.png"  /><Relationship Id="rId4" Type="http://schemas.openxmlformats.org/officeDocument/2006/relationships/image" Target="../media/image321.png"  /><Relationship Id="rId5" Type="http://schemas.openxmlformats.org/officeDocument/2006/relationships/image" Target="../media/image322.png"  /><Relationship Id="rId6" Type="http://schemas.openxmlformats.org/officeDocument/2006/relationships/image" Target="../media/image323.png"  /><Relationship Id="rId7" Type="http://schemas.openxmlformats.org/officeDocument/2006/relationships/image" Target="../media/image324.png"  /><Relationship Id="rId8" Type="http://schemas.openxmlformats.org/officeDocument/2006/relationships/image" Target="../media/image325.png"  /><Relationship Id="rId9" Type="http://schemas.openxmlformats.org/officeDocument/2006/relationships/image" Target="../media/image326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352.png"  /><Relationship Id="rId11" Type="http://schemas.openxmlformats.org/officeDocument/2006/relationships/image" Target="../media/image353.png"  /><Relationship Id="rId12" Type="http://schemas.openxmlformats.org/officeDocument/2006/relationships/image" Target="../media/image354.png"  /><Relationship Id="rId2" Type="http://schemas.openxmlformats.org/officeDocument/2006/relationships/image" Target="../media/image344.png"  /><Relationship Id="rId3" Type="http://schemas.openxmlformats.org/officeDocument/2006/relationships/image" Target="../media/image345.png"  /><Relationship Id="rId4" Type="http://schemas.openxmlformats.org/officeDocument/2006/relationships/image" Target="../media/image346.png"  /><Relationship Id="rId5" Type="http://schemas.openxmlformats.org/officeDocument/2006/relationships/image" Target="../media/image347.png"  /><Relationship Id="rId6" Type="http://schemas.openxmlformats.org/officeDocument/2006/relationships/image" Target="../media/image348.png"  /><Relationship Id="rId7" Type="http://schemas.openxmlformats.org/officeDocument/2006/relationships/image" Target="../media/image349.png"  /><Relationship Id="rId8" Type="http://schemas.openxmlformats.org/officeDocument/2006/relationships/image" Target="../media/image350.png"  /><Relationship Id="rId9" Type="http://schemas.openxmlformats.org/officeDocument/2006/relationships/image" Target="../media/image351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55.png"  /><Relationship Id="rId3" Type="http://schemas.openxmlformats.org/officeDocument/2006/relationships/image" Target="../media/image356.png"  /><Relationship Id="rId4" Type="http://schemas.openxmlformats.org/officeDocument/2006/relationships/image" Target="../media/image357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58.png"  /><Relationship Id="rId3" Type="http://schemas.openxmlformats.org/officeDocument/2006/relationships/image" Target="../media/image359.png"  /><Relationship Id="rId4" Type="http://schemas.openxmlformats.org/officeDocument/2006/relationships/image" Target="../media/image360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61.png"  /><Relationship Id="rId3" Type="http://schemas.openxmlformats.org/officeDocument/2006/relationships/image" Target="../media/image362.png"  /><Relationship Id="rId4" Type="http://schemas.openxmlformats.org/officeDocument/2006/relationships/image" Target="../media/image363.png"  /><Relationship Id="rId5" Type="http://schemas.openxmlformats.org/officeDocument/2006/relationships/image" Target="../media/image364.pn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65.png"  /><Relationship Id="rId3" Type="http://schemas.openxmlformats.org/officeDocument/2006/relationships/image" Target="../media/image366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35.png"  /><Relationship Id="rId2" Type="http://schemas.openxmlformats.org/officeDocument/2006/relationships/image" Target="../media/image27.png"  /><Relationship Id="rId3" Type="http://schemas.openxmlformats.org/officeDocument/2006/relationships/image" Target="../media/image28.png"  /><Relationship Id="rId4" Type="http://schemas.openxmlformats.org/officeDocument/2006/relationships/image" Target="../media/image29.png"  /><Relationship Id="rId5" Type="http://schemas.openxmlformats.org/officeDocument/2006/relationships/image" Target="../media/image30.png"  /><Relationship Id="rId6" Type="http://schemas.openxmlformats.org/officeDocument/2006/relationships/image" Target="../media/image31.png"  /><Relationship Id="rId7" Type="http://schemas.openxmlformats.org/officeDocument/2006/relationships/image" Target="../media/image32.png"  /><Relationship Id="rId8" Type="http://schemas.openxmlformats.org/officeDocument/2006/relationships/image" Target="../media/image33.png"  /><Relationship Id="rId9" Type="http://schemas.openxmlformats.org/officeDocument/2006/relationships/image" Target="../media/image34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6.png"  /><Relationship Id="rId3" Type="http://schemas.openxmlformats.org/officeDocument/2006/relationships/image" Target="../media/image37.png"  /><Relationship Id="rId4" Type="http://schemas.openxmlformats.org/officeDocument/2006/relationships/image" Target="../media/image38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47.png"  /><Relationship Id="rId11" Type="http://schemas.openxmlformats.org/officeDocument/2006/relationships/image" Target="../media/image48.png"  /><Relationship Id="rId12" Type="http://schemas.openxmlformats.org/officeDocument/2006/relationships/image" Target="../media/image49.png"  /><Relationship Id="rId13" Type="http://schemas.openxmlformats.org/officeDocument/2006/relationships/image" Target="../media/image50.png"  /><Relationship Id="rId14" Type="http://schemas.openxmlformats.org/officeDocument/2006/relationships/image" Target="../media/image51.png"  /><Relationship Id="rId15" Type="http://schemas.openxmlformats.org/officeDocument/2006/relationships/image" Target="../media/image52.png"  /><Relationship Id="rId16" Type="http://schemas.openxmlformats.org/officeDocument/2006/relationships/image" Target="../media/image53.png"  /><Relationship Id="rId17" Type="http://schemas.openxmlformats.org/officeDocument/2006/relationships/image" Target="../media/image54.png"  /><Relationship Id="rId18" Type="http://schemas.openxmlformats.org/officeDocument/2006/relationships/image" Target="../media/image55.png"  /><Relationship Id="rId2" Type="http://schemas.openxmlformats.org/officeDocument/2006/relationships/image" Target="../media/image39.png"  /><Relationship Id="rId3" Type="http://schemas.openxmlformats.org/officeDocument/2006/relationships/image" Target="../media/image40.png"  /><Relationship Id="rId4" Type="http://schemas.openxmlformats.org/officeDocument/2006/relationships/image" Target="../media/image41.png"  /><Relationship Id="rId5" Type="http://schemas.openxmlformats.org/officeDocument/2006/relationships/image" Target="../media/image42.png"  /><Relationship Id="rId6" Type="http://schemas.openxmlformats.org/officeDocument/2006/relationships/image" Target="../media/image43.png"  /><Relationship Id="rId7" Type="http://schemas.openxmlformats.org/officeDocument/2006/relationships/image" Target="../media/image44.png"  /><Relationship Id="rId8" Type="http://schemas.openxmlformats.org/officeDocument/2006/relationships/image" Target="../media/image45.png"  /><Relationship Id="rId9" Type="http://schemas.openxmlformats.org/officeDocument/2006/relationships/image" Target="../media/image46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56.png"  /><Relationship Id="rId3" Type="http://schemas.openxmlformats.org/officeDocument/2006/relationships/image" Target="../media/image57.png"  /><Relationship Id="rId4" Type="http://schemas.openxmlformats.org/officeDocument/2006/relationships/image" Target="../media/image58.png"  /><Relationship Id="rId5" Type="http://schemas.openxmlformats.org/officeDocument/2006/relationships/image" Target="../media/image59.png"  /><Relationship Id="rId6" Type="http://schemas.openxmlformats.org/officeDocument/2006/relationships/image" Target="../media/image60.png"  /><Relationship Id="rId7" Type="http://schemas.openxmlformats.org/officeDocument/2006/relationships/image" Target="../media/image61.png"  /><Relationship Id="rId8" Type="http://schemas.openxmlformats.org/officeDocument/2006/relationships/image" Target="../media/image62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71.png"  /><Relationship Id="rId11" Type="http://schemas.openxmlformats.org/officeDocument/2006/relationships/image" Target="../media/image72.png"  /><Relationship Id="rId12" Type="http://schemas.openxmlformats.org/officeDocument/2006/relationships/image" Target="../media/image73.png"  /><Relationship Id="rId13" Type="http://schemas.openxmlformats.org/officeDocument/2006/relationships/image" Target="../media/image74.png"  /><Relationship Id="rId14" Type="http://schemas.openxmlformats.org/officeDocument/2006/relationships/image" Target="../media/image75.png"  /><Relationship Id="rId15" Type="http://schemas.openxmlformats.org/officeDocument/2006/relationships/image" Target="../media/image76.png"  /><Relationship Id="rId16" Type="http://schemas.openxmlformats.org/officeDocument/2006/relationships/image" Target="../media/image77.png"  /><Relationship Id="rId17" Type="http://schemas.openxmlformats.org/officeDocument/2006/relationships/image" Target="../media/image78.png"  /><Relationship Id="rId18" Type="http://schemas.openxmlformats.org/officeDocument/2006/relationships/image" Target="../media/image79.png"  /><Relationship Id="rId19" Type="http://schemas.openxmlformats.org/officeDocument/2006/relationships/image" Target="../media/image80.png"  /><Relationship Id="rId2" Type="http://schemas.openxmlformats.org/officeDocument/2006/relationships/image" Target="../media/image63.png"  /><Relationship Id="rId20" Type="http://schemas.openxmlformats.org/officeDocument/2006/relationships/image" Target="../media/image81.png"  /><Relationship Id="rId21" Type="http://schemas.openxmlformats.org/officeDocument/2006/relationships/image" Target="../media/image82.png"  /><Relationship Id="rId22" Type="http://schemas.openxmlformats.org/officeDocument/2006/relationships/image" Target="../media/image83.png"  /><Relationship Id="rId23" Type="http://schemas.openxmlformats.org/officeDocument/2006/relationships/image" Target="../media/image84.png"  /><Relationship Id="rId24" Type="http://schemas.openxmlformats.org/officeDocument/2006/relationships/image" Target="../media/image85.png"  /><Relationship Id="rId25" Type="http://schemas.openxmlformats.org/officeDocument/2006/relationships/image" Target="../media/image86.png"  /><Relationship Id="rId26" Type="http://schemas.openxmlformats.org/officeDocument/2006/relationships/image" Target="../media/image87.png"  /><Relationship Id="rId27" Type="http://schemas.openxmlformats.org/officeDocument/2006/relationships/image" Target="../media/image88.png"  /><Relationship Id="rId28" Type="http://schemas.openxmlformats.org/officeDocument/2006/relationships/image" Target="../media/image89.png"  /><Relationship Id="rId29" Type="http://schemas.openxmlformats.org/officeDocument/2006/relationships/image" Target="../media/image90.png"  /><Relationship Id="rId3" Type="http://schemas.openxmlformats.org/officeDocument/2006/relationships/image" Target="../media/image64.png"  /><Relationship Id="rId4" Type="http://schemas.openxmlformats.org/officeDocument/2006/relationships/image" Target="../media/image65.png"  /><Relationship Id="rId5" Type="http://schemas.openxmlformats.org/officeDocument/2006/relationships/image" Target="../media/image66.png"  /><Relationship Id="rId6" Type="http://schemas.openxmlformats.org/officeDocument/2006/relationships/image" Target="../media/image67.png"  /><Relationship Id="rId7" Type="http://schemas.openxmlformats.org/officeDocument/2006/relationships/image" Target="../media/image68.png"  /><Relationship Id="rId8" Type="http://schemas.openxmlformats.org/officeDocument/2006/relationships/image" Target="../media/image69.png"  /><Relationship Id="rId9" Type="http://schemas.openxmlformats.org/officeDocument/2006/relationships/image" Target="../media/image70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91.png"  /><Relationship Id="rId3" Type="http://schemas.openxmlformats.org/officeDocument/2006/relationships/image" Target="../media/image92.png"  /><Relationship Id="rId4" Type="http://schemas.openxmlformats.org/officeDocument/2006/relationships/image" Target="../media/image93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102.png"  /><Relationship Id="rId11" Type="http://schemas.openxmlformats.org/officeDocument/2006/relationships/image" Target="../media/image103.png"  /><Relationship Id="rId12" Type="http://schemas.openxmlformats.org/officeDocument/2006/relationships/image" Target="../media/image104.png"  /><Relationship Id="rId13" Type="http://schemas.openxmlformats.org/officeDocument/2006/relationships/image" Target="../media/image105.png"  /><Relationship Id="rId14" Type="http://schemas.openxmlformats.org/officeDocument/2006/relationships/image" Target="../media/image106.png"  /><Relationship Id="rId15" Type="http://schemas.openxmlformats.org/officeDocument/2006/relationships/image" Target="../media/image107.png"  /><Relationship Id="rId16" Type="http://schemas.openxmlformats.org/officeDocument/2006/relationships/image" Target="../media/image108.png"  /><Relationship Id="rId17" Type="http://schemas.openxmlformats.org/officeDocument/2006/relationships/image" Target="../media/image109.png"  /><Relationship Id="rId18" Type="http://schemas.openxmlformats.org/officeDocument/2006/relationships/image" Target="../media/image110.png"  /><Relationship Id="rId19" Type="http://schemas.openxmlformats.org/officeDocument/2006/relationships/image" Target="../media/image111.png"  /><Relationship Id="rId2" Type="http://schemas.openxmlformats.org/officeDocument/2006/relationships/image" Target="../media/image94.png"  /><Relationship Id="rId20" Type="http://schemas.openxmlformats.org/officeDocument/2006/relationships/image" Target="../media/image112.png"  /><Relationship Id="rId3" Type="http://schemas.openxmlformats.org/officeDocument/2006/relationships/image" Target="../media/image95.png"  /><Relationship Id="rId4" Type="http://schemas.openxmlformats.org/officeDocument/2006/relationships/image" Target="../media/image96.png"  /><Relationship Id="rId5" Type="http://schemas.openxmlformats.org/officeDocument/2006/relationships/image" Target="../media/image97.png"  /><Relationship Id="rId6" Type="http://schemas.openxmlformats.org/officeDocument/2006/relationships/image" Target="../media/image98.png"  /><Relationship Id="rId7" Type="http://schemas.openxmlformats.org/officeDocument/2006/relationships/image" Target="../media/image99.png"  /><Relationship Id="rId8" Type="http://schemas.openxmlformats.org/officeDocument/2006/relationships/image" Target="../media/image100.png"  /><Relationship Id="rId9" Type="http://schemas.openxmlformats.org/officeDocument/2006/relationships/image" Target="../media/image101.png" 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85714" y="2545571"/>
            <a:ext cx="9165189" cy="3857230"/>
            <a:chOff x="8285714" y="2545571"/>
            <a:chExt cx="9165189" cy="385723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85714" y="2545571"/>
              <a:ext cx="9165189" cy="38572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320879" cy="1925275"/>
            <a:chOff x="0" y="0"/>
            <a:chExt cx="18320879" cy="19252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320879" cy="192527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31570" y="58775"/>
            <a:ext cx="9926825" cy="177038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300081" y="6097265"/>
            <a:ext cx="1860203" cy="1860203"/>
            <a:chOff x="12300081" y="6097265"/>
            <a:chExt cx="1860203" cy="186020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300081" y="6097265"/>
              <a:ext cx="1860203" cy="186020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253500" y="3967740"/>
            <a:ext cx="1772083" cy="1855424"/>
            <a:chOff x="12253500" y="3967740"/>
            <a:chExt cx="1772083" cy="185542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253500" y="3967740"/>
              <a:ext cx="1772083" cy="185542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905638" y="6118840"/>
            <a:ext cx="1901525" cy="1860203"/>
            <a:chOff x="2905638" y="6118840"/>
            <a:chExt cx="1901525" cy="186020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905638" y="6118840"/>
              <a:ext cx="1901525" cy="186020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905638" y="3967740"/>
            <a:ext cx="1901525" cy="1901525"/>
            <a:chOff x="2905638" y="3967740"/>
            <a:chExt cx="1901525" cy="190152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905638" y="3967740"/>
              <a:ext cx="1901525" cy="190152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-108521" y="381044"/>
            <a:ext cx="1254404" cy="64286"/>
            <a:chOff x="-108521" y="381044"/>
            <a:chExt cx="1254404" cy="6428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860000">
              <a:off x="-108521" y="381044"/>
              <a:ext cx="1254404" cy="6428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369713" y="7427445"/>
            <a:ext cx="908208" cy="755471"/>
            <a:chOff x="4369713" y="7427445"/>
            <a:chExt cx="908208" cy="75547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369713" y="7427445"/>
              <a:ext cx="908208" cy="75547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4027877" y="7494421"/>
            <a:ext cx="1720828" cy="578371"/>
            <a:chOff x="14027877" y="7494421"/>
            <a:chExt cx="1720828" cy="578371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027877" y="7494421"/>
              <a:ext cx="1720828" cy="578371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424575" y="5185081"/>
            <a:ext cx="1316881" cy="749710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4945045" y="4732372"/>
            <a:ext cx="7183575" cy="543456"/>
            <a:chOff x="4945045" y="4732372"/>
            <a:chExt cx="7183575" cy="543456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945045" y="4732372"/>
              <a:ext cx="7183575" cy="54345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5012567" y="6839761"/>
            <a:ext cx="7154466" cy="543456"/>
            <a:chOff x="5012567" y="6839761"/>
            <a:chExt cx="7154466" cy="543456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012567" y="6839761"/>
              <a:ext cx="7154466" cy="543456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668029" y="2598856"/>
            <a:ext cx="2375733" cy="1063276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1804902" y="2598856"/>
            <a:ext cx="3165886" cy="1063276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5694892" y="4258626"/>
            <a:ext cx="5899573" cy="721192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6977230" y="6202936"/>
            <a:ext cx="3344630" cy="721192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3917296" y="5073311"/>
            <a:ext cx="1731053" cy="74971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320879" cy="1925275"/>
            <a:chOff x="0" y="0"/>
            <a:chExt cx="18320879" cy="19252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320879" cy="192527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31570" y="58775"/>
            <a:ext cx="9926825" cy="177038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108521" y="381044"/>
            <a:ext cx="1254404" cy="64286"/>
            <a:chOff x="-108521" y="381044"/>
            <a:chExt cx="1254404" cy="6428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860000">
              <a:off x="-108521" y="381044"/>
              <a:ext cx="1254404" cy="6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842901" y="2539453"/>
            <a:ext cx="14938051" cy="7061587"/>
            <a:chOff x="1842901" y="2539453"/>
            <a:chExt cx="14938051" cy="706158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42901" y="2539453"/>
              <a:ext cx="14938051" cy="706158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705623" y="5180952"/>
            <a:ext cx="1503186" cy="736913"/>
            <a:chOff x="3705623" y="5180952"/>
            <a:chExt cx="1503186" cy="73691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705623" y="5180952"/>
              <a:ext cx="1503186" cy="73691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705623" y="3191543"/>
            <a:ext cx="1503186" cy="736913"/>
            <a:chOff x="3705623" y="3191543"/>
            <a:chExt cx="1503186" cy="73691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705623" y="3191543"/>
              <a:ext cx="1503186" cy="73691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839744" y="8273651"/>
            <a:ext cx="1503186" cy="736913"/>
            <a:chOff x="2839744" y="8273651"/>
            <a:chExt cx="1503186" cy="73691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839744" y="8273651"/>
              <a:ext cx="1503186" cy="73691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534249" y="3284164"/>
            <a:ext cx="6515751" cy="856312"/>
            <a:chOff x="7534249" y="3284164"/>
            <a:chExt cx="6515751" cy="856312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534249" y="3284164"/>
              <a:ext cx="6515751" cy="85631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534249" y="6105961"/>
            <a:ext cx="8158608" cy="736897"/>
            <a:chOff x="7534249" y="6105961"/>
            <a:chExt cx="8158608" cy="736897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534249" y="6105961"/>
              <a:ext cx="8158608" cy="73689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7534249" y="6962273"/>
            <a:ext cx="8158608" cy="749632"/>
            <a:chOff x="7534249" y="6962273"/>
            <a:chExt cx="8158608" cy="749632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534249" y="6962273"/>
              <a:ext cx="8158608" cy="749632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5353924" y="7711905"/>
            <a:ext cx="2180325" cy="1889135"/>
            <a:chOff x="5353924" y="7711905"/>
            <a:chExt cx="2180325" cy="1889135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353924" y="7711905"/>
              <a:ext cx="2180325" cy="188913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2615176"/>
            <a:ext cx="18387765" cy="7100966"/>
            <a:chOff x="0" y="2615176"/>
            <a:chExt cx="18387765" cy="710096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2615176"/>
              <a:ext cx="18387765" cy="710096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320879" cy="1925275"/>
            <a:chOff x="0" y="0"/>
            <a:chExt cx="18320879" cy="192527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320879" cy="192527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39560" y="59098"/>
            <a:ext cx="10240568" cy="177038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108521" y="381044"/>
            <a:ext cx="1254404" cy="64286"/>
            <a:chOff x="-108521" y="381044"/>
            <a:chExt cx="1254404" cy="6428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860000">
              <a:off x="-108521" y="381044"/>
              <a:ext cx="1254404" cy="642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71615" y="3222591"/>
            <a:ext cx="1920266" cy="1920266"/>
            <a:chOff x="1071615" y="3222591"/>
            <a:chExt cx="1920266" cy="192026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71615" y="3222591"/>
              <a:ext cx="1920266" cy="192026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443278" y="3972562"/>
            <a:ext cx="435996" cy="382229"/>
            <a:chOff x="5443278" y="3972562"/>
            <a:chExt cx="435996" cy="38222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6200000">
              <a:off x="5443278" y="3972562"/>
              <a:ext cx="435996" cy="382229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842096" y="3923879"/>
            <a:ext cx="1051192" cy="520077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551747" y="4421638"/>
            <a:ext cx="1262476" cy="53807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317951" y="3403979"/>
            <a:ext cx="1161170" cy="1083399"/>
            <a:chOff x="1317951" y="3403979"/>
            <a:chExt cx="1161170" cy="108339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17951" y="3403979"/>
              <a:ext cx="1161170" cy="108339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178416" y="2532655"/>
            <a:ext cx="1010491" cy="1633951"/>
            <a:chOff x="6178416" y="2532655"/>
            <a:chExt cx="1010491" cy="1633951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5400000">
              <a:off x="6178416" y="2532655"/>
              <a:ext cx="1010491" cy="1633951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898887" y="3030405"/>
            <a:ext cx="1665432" cy="678080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6164121" y="3578648"/>
            <a:ext cx="1010491" cy="1633951"/>
            <a:chOff x="6164121" y="3578648"/>
            <a:chExt cx="1010491" cy="1633951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5400000">
              <a:off x="6164121" y="3578648"/>
              <a:ext cx="1010491" cy="1633951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884592" y="4076394"/>
            <a:ext cx="1674956" cy="678080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6183168" y="4618936"/>
            <a:ext cx="1010491" cy="1633951"/>
            <a:chOff x="6183168" y="4618936"/>
            <a:chExt cx="1010491" cy="1633951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5400000">
              <a:off x="6183168" y="4618936"/>
              <a:ext cx="1010491" cy="1633951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5903640" y="5116682"/>
            <a:ext cx="1713051" cy="668556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2991844" y="4155343"/>
            <a:ext cx="2478354" cy="35714"/>
            <a:chOff x="2991844" y="4155343"/>
            <a:chExt cx="2478354" cy="35714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991844" y="4155343"/>
              <a:ext cx="2478354" cy="3571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8733745" y="3995663"/>
            <a:ext cx="435996" cy="382229"/>
            <a:chOff x="8733745" y="3995663"/>
            <a:chExt cx="435996" cy="382229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16200000">
              <a:off x="8733745" y="3995663"/>
              <a:ext cx="435996" cy="38222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7314196" y="4180294"/>
            <a:ext cx="1446522" cy="35714"/>
            <a:chOff x="7314196" y="4180294"/>
            <a:chExt cx="1446522" cy="35714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-60000">
              <a:off x="7314196" y="4180294"/>
              <a:ext cx="1446522" cy="35714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9160440" y="3592572"/>
            <a:ext cx="2044382" cy="1180303"/>
            <a:chOff x="9160440" y="3592572"/>
            <a:chExt cx="2044382" cy="1180303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9160440" y="3592572"/>
              <a:ext cx="2044382" cy="1180303"/>
            </a:xfrm>
            <a:prstGeom prst="rect">
              <a:avLst/>
            </a:prstGeom>
          </p:spPr>
        </p:pic>
      </p:grpSp>
      <p:pic>
        <p:nvPicPr>
          <p:cNvPr id="47" name="Object 46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9364259" y="3857011"/>
            <a:ext cx="1519642" cy="668556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12352148" y="3365748"/>
            <a:ext cx="1010491" cy="1633951"/>
            <a:chOff x="12352148" y="3365748"/>
            <a:chExt cx="1010491" cy="1633951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 rot="5400000">
              <a:off x="12352148" y="3365748"/>
              <a:ext cx="1010491" cy="1633951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5480551" y="3365748"/>
            <a:ext cx="1010491" cy="1633951"/>
            <a:chOff x="15480551" y="3365748"/>
            <a:chExt cx="1010491" cy="1633951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 rot="5400000">
              <a:off x="15480551" y="3365748"/>
              <a:ext cx="1010491" cy="1633951"/>
            </a:xfrm>
            <a:prstGeom prst="rect">
              <a:avLst/>
            </a:prstGeom>
          </p:spPr>
        </p:pic>
      </p:grpSp>
      <p:pic>
        <p:nvPicPr>
          <p:cNvPr id="54" name="Object 53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2039049" y="3857011"/>
            <a:ext cx="1655909" cy="678080"/>
          </a:xfrm>
          <a:prstGeom prst="rect">
            <a:avLst/>
          </a:prstGeom>
        </p:spPr>
      </p:pic>
      <p:pic>
        <p:nvPicPr>
          <p:cNvPr id="55" name="Object 54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5110536" y="3857011"/>
            <a:ext cx="1383394" cy="668556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11668998" y="3991610"/>
            <a:ext cx="435996" cy="382229"/>
            <a:chOff x="11668998" y="3991610"/>
            <a:chExt cx="435996" cy="382229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 rot="16200000">
              <a:off x="11668998" y="3991610"/>
              <a:ext cx="435996" cy="382229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1204786" y="4164867"/>
            <a:ext cx="491096" cy="35714"/>
            <a:chOff x="11204786" y="4164867"/>
            <a:chExt cx="491096" cy="35714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1204786" y="4164867"/>
              <a:ext cx="491096" cy="35714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4845040" y="3991610"/>
            <a:ext cx="435996" cy="382229"/>
            <a:chOff x="14845040" y="3991610"/>
            <a:chExt cx="435996" cy="382229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 rot="16200000">
              <a:off x="14845040" y="3991610"/>
              <a:ext cx="435996" cy="382229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3743205" y="4176240"/>
            <a:ext cx="1128833" cy="35714"/>
            <a:chOff x="13743205" y="4176240"/>
            <a:chExt cx="1128833" cy="35714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 rot="-60000">
              <a:off x="13743205" y="4176240"/>
              <a:ext cx="1128833" cy="35714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071615" y="6819907"/>
            <a:ext cx="1920266" cy="1920266"/>
            <a:chOff x="1071615" y="6819907"/>
            <a:chExt cx="1920266" cy="1920266"/>
          </a:xfrm>
        </p:grpSpPr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071615" y="6819907"/>
              <a:ext cx="1920266" cy="1920266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1317951" y="6928831"/>
            <a:ext cx="1313308" cy="1313308"/>
            <a:chOff x="1317951" y="6928831"/>
            <a:chExt cx="1313308" cy="1313308"/>
          </a:xfrm>
        </p:grpSpPr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317951" y="6928831"/>
              <a:ext cx="1313308" cy="1313308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5586362" y="7389193"/>
            <a:ext cx="2044382" cy="1180303"/>
            <a:chOff x="5586362" y="7389193"/>
            <a:chExt cx="2044382" cy="1180303"/>
          </a:xfrm>
        </p:grpSpPr>
        <p:pic>
          <p:nvPicPr>
            <p:cNvPr id="75" name="Object 74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5586362" y="7389193"/>
              <a:ext cx="2044382" cy="1180303"/>
            </a:xfrm>
            <a:prstGeom prst="rect">
              <a:avLst/>
            </a:prstGeom>
          </p:spPr>
        </p:pic>
      </p:grpSp>
      <p:pic>
        <p:nvPicPr>
          <p:cNvPr id="77" name="Object 76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5790181" y="7653632"/>
            <a:ext cx="1519642" cy="668556"/>
          </a:xfrm>
          <a:prstGeom prst="rect">
            <a:avLst/>
          </a:prstGeom>
        </p:spPr>
      </p:pic>
      <p:grpSp>
        <p:nvGrpSpPr>
          <p:cNvPr id="1023" name="그룹 1023"/>
          <p:cNvGrpSpPr/>
          <p:nvPr/>
        </p:nvGrpSpPr>
        <p:grpSpPr>
          <a:xfrm>
            <a:off x="5177250" y="7806923"/>
            <a:ext cx="435996" cy="382229"/>
            <a:chOff x="5177250" y="7806923"/>
            <a:chExt cx="435996" cy="382229"/>
          </a:xfrm>
        </p:grpSpPr>
        <p:pic>
          <p:nvPicPr>
            <p:cNvPr id="79" name="Object 78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 rot="16200000">
              <a:off x="5177250" y="7806923"/>
              <a:ext cx="435996" cy="382229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2800767" y="7980181"/>
            <a:ext cx="2403367" cy="35714"/>
            <a:chOff x="2800767" y="7980181"/>
            <a:chExt cx="2403367" cy="35714"/>
          </a:xfrm>
        </p:grpSpPr>
        <p:pic>
          <p:nvPicPr>
            <p:cNvPr id="82" name="Object 81"/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2800767" y="7980181"/>
              <a:ext cx="2403367" cy="3571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10560023" y="6114872"/>
            <a:ext cx="1010491" cy="1633951"/>
            <a:chOff x="10560023" y="6114872"/>
            <a:chExt cx="1010491" cy="1633951"/>
          </a:xfrm>
        </p:grpSpPr>
        <p:pic>
          <p:nvPicPr>
            <p:cNvPr id="85" name="Object 84"/>
            <p:cNvPicPr>
              <a:picLocks noChangeAspect="1"/>
            </p:cNvPicPr>
            <p:nvPr/>
          </p:nvPicPr>
          <p:blipFill>
            <a:blip r:embed="rId36" cstate="print"/>
            <a:stretch>
              <a:fillRect/>
            </a:stretch>
          </p:blipFill>
          <p:spPr>
            <a:xfrm rot="5400000">
              <a:off x="10560023" y="6114872"/>
              <a:ext cx="1010491" cy="1633951"/>
            </a:xfrm>
            <a:prstGeom prst="rect">
              <a:avLst/>
            </a:prstGeom>
          </p:spPr>
        </p:pic>
      </p:grpSp>
      <p:pic>
        <p:nvPicPr>
          <p:cNvPr id="87" name="Object 86"/>
          <p:cNvPicPr>
            <a:picLocks noChangeAspect="1"/>
          </p:cNvPicPr>
          <p:nvPr/>
        </p:nvPicPr>
        <p:blipFill>
          <a:blip r:embed="rId37" cstate="print"/>
          <a:stretch>
            <a:fillRect/>
          </a:stretch>
        </p:blipFill>
        <p:spPr>
          <a:xfrm>
            <a:off x="10280494" y="6612620"/>
            <a:ext cx="1655909" cy="678080"/>
          </a:xfrm>
          <a:prstGeom prst="rect">
            <a:avLst/>
          </a:prstGeom>
        </p:spPr>
      </p:pic>
      <p:grpSp>
        <p:nvGrpSpPr>
          <p:cNvPr id="1026" name="그룹 1026"/>
          <p:cNvGrpSpPr/>
          <p:nvPr/>
        </p:nvGrpSpPr>
        <p:grpSpPr>
          <a:xfrm>
            <a:off x="10545728" y="7160864"/>
            <a:ext cx="1010491" cy="1633951"/>
            <a:chOff x="10545728" y="7160864"/>
            <a:chExt cx="1010491" cy="1633951"/>
          </a:xfrm>
        </p:grpSpPr>
        <p:pic>
          <p:nvPicPr>
            <p:cNvPr id="89" name="Object 88"/>
            <p:cNvPicPr>
              <a:picLocks noChangeAspect="1"/>
            </p:cNvPicPr>
            <p:nvPr/>
          </p:nvPicPr>
          <p:blipFill>
            <a:blip r:embed="rId38" cstate="print"/>
            <a:stretch>
              <a:fillRect/>
            </a:stretch>
          </p:blipFill>
          <p:spPr>
            <a:xfrm rot="5400000">
              <a:off x="10545728" y="7160864"/>
              <a:ext cx="1010491" cy="1633951"/>
            </a:xfrm>
            <a:prstGeom prst="rect">
              <a:avLst/>
            </a:prstGeom>
          </p:spPr>
        </p:pic>
      </p:grpSp>
      <p:pic>
        <p:nvPicPr>
          <p:cNvPr id="91" name="Object 90"/>
          <p:cNvPicPr>
            <a:picLocks noChangeAspect="1"/>
          </p:cNvPicPr>
          <p:nvPr/>
        </p:nvPicPr>
        <p:blipFill>
          <a:blip r:embed="rId39" cstate="print"/>
          <a:stretch>
            <a:fillRect/>
          </a:stretch>
        </p:blipFill>
        <p:spPr>
          <a:xfrm>
            <a:off x="10266199" y="7658611"/>
            <a:ext cx="1674956" cy="668556"/>
          </a:xfrm>
          <a:prstGeom prst="rect">
            <a:avLst/>
          </a:prstGeom>
        </p:spPr>
      </p:pic>
      <p:grpSp>
        <p:nvGrpSpPr>
          <p:cNvPr id="1027" name="그룹 1027"/>
          <p:cNvGrpSpPr/>
          <p:nvPr/>
        </p:nvGrpSpPr>
        <p:grpSpPr>
          <a:xfrm>
            <a:off x="10564775" y="8201153"/>
            <a:ext cx="1010491" cy="1633951"/>
            <a:chOff x="10564775" y="8201153"/>
            <a:chExt cx="1010491" cy="1633951"/>
          </a:xfrm>
        </p:grpSpPr>
        <p:pic>
          <p:nvPicPr>
            <p:cNvPr id="93" name="Object 92"/>
            <p:cNvPicPr>
              <a:picLocks noChangeAspect="1"/>
            </p:cNvPicPr>
            <p:nvPr/>
          </p:nvPicPr>
          <p:blipFill>
            <a:blip r:embed="rId40" cstate="print"/>
            <a:stretch>
              <a:fillRect/>
            </a:stretch>
          </p:blipFill>
          <p:spPr>
            <a:xfrm rot="5400000">
              <a:off x="10564775" y="8201153"/>
              <a:ext cx="1010491" cy="1633951"/>
            </a:xfrm>
            <a:prstGeom prst="rect">
              <a:avLst/>
            </a:prstGeom>
          </p:spPr>
        </p:pic>
      </p:grpSp>
      <p:pic>
        <p:nvPicPr>
          <p:cNvPr id="95" name="Object 94"/>
          <p:cNvPicPr>
            <a:picLocks noChangeAspect="1"/>
          </p:cNvPicPr>
          <p:nvPr/>
        </p:nvPicPr>
        <p:blipFill>
          <a:blip r:embed="rId41" cstate="print"/>
          <a:stretch>
            <a:fillRect/>
          </a:stretch>
        </p:blipFill>
        <p:spPr>
          <a:xfrm>
            <a:off x="10285247" y="8698897"/>
            <a:ext cx="1713051" cy="668556"/>
          </a:xfrm>
          <a:prstGeom prst="rect">
            <a:avLst/>
          </a:prstGeom>
        </p:spPr>
      </p:pic>
      <p:grpSp>
        <p:nvGrpSpPr>
          <p:cNvPr id="1028" name="그룹 1028"/>
          <p:cNvGrpSpPr/>
          <p:nvPr/>
        </p:nvGrpSpPr>
        <p:grpSpPr>
          <a:xfrm>
            <a:off x="9881873" y="7787876"/>
            <a:ext cx="435996" cy="382229"/>
            <a:chOff x="9881873" y="7787876"/>
            <a:chExt cx="435996" cy="382229"/>
          </a:xfrm>
        </p:grpSpPr>
        <p:pic>
          <p:nvPicPr>
            <p:cNvPr id="97" name="Object 96"/>
            <p:cNvPicPr>
              <a:picLocks noChangeAspect="1"/>
            </p:cNvPicPr>
            <p:nvPr/>
          </p:nvPicPr>
          <p:blipFill>
            <a:blip r:embed="rId42" cstate="print"/>
            <a:stretch>
              <a:fillRect/>
            </a:stretch>
          </p:blipFill>
          <p:spPr>
            <a:xfrm rot="16200000">
              <a:off x="9881873" y="7787876"/>
              <a:ext cx="435996" cy="382229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505390" y="7961133"/>
            <a:ext cx="2403367" cy="35714"/>
            <a:chOff x="7505390" y="7961133"/>
            <a:chExt cx="2403367" cy="35714"/>
          </a:xfrm>
        </p:grpSpPr>
        <p:pic>
          <p:nvPicPr>
            <p:cNvPr id="100" name="Object 99"/>
            <p:cNvPicPr>
              <a:picLocks noChangeAspect="1"/>
            </p:cNvPicPr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7505390" y="7961133"/>
              <a:ext cx="2403367" cy="35714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14263480" y="7806923"/>
            <a:ext cx="435996" cy="382229"/>
            <a:chOff x="14263480" y="7806923"/>
            <a:chExt cx="435996" cy="382229"/>
          </a:xfrm>
        </p:grpSpPr>
        <p:pic>
          <p:nvPicPr>
            <p:cNvPr id="103" name="Object 102"/>
            <p:cNvPicPr>
              <a:picLocks noChangeAspect="1"/>
            </p:cNvPicPr>
            <p:nvPr/>
          </p:nvPicPr>
          <p:blipFill>
            <a:blip r:embed="rId44" cstate="print"/>
            <a:stretch>
              <a:fillRect/>
            </a:stretch>
          </p:blipFill>
          <p:spPr>
            <a:xfrm rot="16200000">
              <a:off x="14263480" y="7806923"/>
              <a:ext cx="435996" cy="382229"/>
            </a:xfrm>
            <a:prstGeom prst="rect">
              <a:avLst/>
            </a:prstGeom>
          </p:spPr>
        </p:pic>
      </p:grpSp>
      <p:grpSp>
        <p:nvGrpSpPr>
          <p:cNvPr id="1031" name="그룹 1031"/>
          <p:cNvGrpSpPr/>
          <p:nvPr/>
        </p:nvGrpSpPr>
        <p:grpSpPr>
          <a:xfrm>
            <a:off x="11886997" y="7980181"/>
            <a:ext cx="2403367" cy="35714"/>
            <a:chOff x="11886997" y="7980181"/>
            <a:chExt cx="2403367" cy="35714"/>
          </a:xfrm>
        </p:grpSpPr>
        <p:pic>
          <p:nvPicPr>
            <p:cNvPr id="106" name="Object 105"/>
            <p:cNvPicPr>
              <a:picLocks noChangeAspect="1"/>
            </p:cNvPicPr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11886997" y="7980181"/>
              <a:ext cx="2403367" cy="35714"/>
            </a:xfrm>
            <a:prstGeom prst="rect">
              <a:avLst/>
            </a:prstGeom>
          </p:spPr>
        </p:pic>
      </p:grpSp>
      <p:grpSp>
        <p:nvGrpSpPr>
          <p:cNvPr id="1032" name="그룹 1032"/>
          <p:cNvGrpSpPr/>
          <p:nvPr/>
        </p:nvGrpSpPr>
        <p:grpSpPr>
          <a:xfrm>
            <a:off x="14672592" y="7604327"/>
            <a:ext cx="2736932" cy="983725"/>
            <a:chOff x="14672592" y="7604327"/>
            <a:chExt cx="2736932" cy="983725"/>
          </a:xfrm>
        </p:grpSpPr>
        <p:pic>
          <p:nvPicPr>
            <p:cNvPr id="109" name="Object 108"/>
            <p:cNvPicPr>
              <a:picLocks noChangeAspect="1"/>
            </p:cNvPicPr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14672592" y="7604327"/>
              <a:ext cx="2736932" cy="983725"/>
            </a:xfrm>
            <a:prstGeom prst="rect">
              <a:avLst/>
            </a:prstGeom>
          </p:spPr>
        </p:pic>
      </p:grpSp>
      <p:pic>
        <p:nvPicPr>
          <p:cNvPr id="111" name="Object 110"/>
          <p:cNvPicPr>
            <a:picLocks noChangeAspect="1"/>
          </p:cNvPicPr>
          <p:nvPr/>
        </p:nvPicPr>
        <p:blipFill>
          <a:blip r:embed="rId47" cstate="print"/>
          <a:stretch>
            <a:fillRect/>
          </a:stretch>
        </p:blipFill>
        <p:spPr>
          <a:xfrm>
            <a:off x="14644745" y="7803799"/>
            <a:ext cx="2424328" cy="678080"/>
          </a:xfrm>
          <a:prstGeom prst="rect">
            <a:avLst/>
          </a:prstGeom>
        </p:spPr>
      </p:pic>
      <p:grpSp>
        <p:nvGrpSpPr>
          <p:cNvPr id="1033" name="그룹 1033"/>
          <p:cNvGrpSpPr/>
          <p:nvPr/>
        </p:nvGrpSpPr>
        <p:grpSpPr>
          <a:xfrm>
            <a:off x="8255383" y="5348684"/>
            <a:ext cx="1010491" cy="1633951"/>
            <a:chOff x="8255383" y="5348684"/>
            <a:chExt cx="1010491" cy="1633951"/>
          </a:xfrm>
        </p:grpSpPr>
        <p:pic>
          <p:nvPicPr>
            <p:cNvPr id="113" name="Object 112"/>
            <p:cNvPicPr>
              <a:picLocks noChangeAspect="1"/>
            </p:cNvPicPr>
            <p:nvPr/>
          </p:nvPicPr>
          <p:blipFill>
            <a:blip r:embed="rId48" cstate="print"/>
            <a:stretch>
              <a:fillRect/>
            </a:stretch>
          </p:blipFill>
          <p:spPr>
            <a:xfrm rot="5400000">
              <a:off x="8255383" y="5348684"/>
              <a:ext cx="1010491" cy="1633951"/>
            </a:xfrm>
            <a:prstGeom prst="rect">
              <a:avLst/>
            </a:prstGeom>
          </p:spPr>
        </p:pic>
      </p:grpSp>
      <p:pic>
        <p:nvPicPr>
          <p:cNvPr id="115" name="Object 114"/>
          <p:cNvPicPr>
            <a:picLocks noChangeAspect="1"/>
          </p:cNvPicPr>
          <p:nvPr/>
        </p:nvPicPr>
        <p:blipFill>
          <a:blip r:embed="rId49" cstate="print"/>
          <a:stretch>
            <a:fillRect/>
          </a:stretch>
        </p:blipFill>
        <p:spPr>
          <a:xfrm>
            <a:off x="7942255" y="5882873"/>
            <a:ext cx="1567261" cy="668556"/>
          </a:xfrm>
          <a:prstGeom prst="rect">
            <a:avLst/>
          </a:prstGeom>
        </p:spPr>
      </p:pic>
      <p:grpSp>
        <p:nvGrpSpPr>
          <p:cNvPr id="1034" name="그룹 1034"/>
          <p:cNvGrpSpPr/>
          <p:nvPr/>
        </p:nvGrpSpPr>
        <p:grpSpPr>
          <a:xfrm>
            <a:off x="6964334" y="7144356"/>
            <a:ext cx="1071525" cy="35714"/>
            <a:chOff x="6964334" y="7144356"/>
            <a:chExt cx="1071525" cy="35714"/>
          </a:xfrm>
        </p:grpSpPr>
        <p:pic>
          <p:nvPicPr>
            <p:cNvPr id="117" name="Object 116"/>
            <p:cNvPicPr>
              <a:picLocks noChangeAspect="1"/>
            </p:cNvPicPr>
            <p:nvPr/>
          </p:nvPicPr>
          <p:blipFill>
            <a:blip r:embed="rId50" cstate="print"/>
            <a:stretch>
              <a:fillRect/>
            </a:stretch>
          </p:blipFill>
          <p:spPr>
            <a:xfrm rot="8280000">
              <a:off x="6964334" y="7144356"/>
              <a:ext cx="1071525" cy="35714"/>
            </a:xfrm>
            <a:prstGeom prst="rect">
              <a:avLst/>
            </a:prstGeom>
          </p:spPr>
        </p:pic>
      </p:grpSp>
      <p:grpSp>
        <p:nvGrpSpPr>
          <p:cNvPr id="1035" name="그룹 1035"/>
          <p:cNvGrpSpPr/>
          <p:nvPr/>
        </p:nvGrpSpPr>
        <p:grpSpPr>
          <a:xfrm>
            <a:off x="9326163" y="5101914"/>
            <a:ext cx="996970" cy="35714"/>
            <a:chOff x="9326163" y="5101914"/>
            <a:chExt cx="996970" cy="35714"/>
          </a:xfrm>
        </p:grpSpPr>
        <p:pic>
          <p:nvPicPr>
            <p:cNvPr id="120" name="Object 119"/>
            <p:cNvPicPr>
              <a:picLocks noChangeAspect="1"/>
            </p:cNvPicPr>
            <p:nvPr/>
          </p:nvPicPr>
          <p:blipFill>
            <a:blip r:embed="rId51" cstate="print"/>
            <a:stretch>
              <a:fillRect/>
            </a:stretch>
          </p:blipFill>
          <p:spPr>
            <a:xfrm rot="8160000">
              <a:off x="9326163" y="5101914"/>
              <a:ext cx="996970" cy="35714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7819459" y="6481623"/>
            <a:ext cx="435996" cy="382229"/>
            <a:chOff x="7819459" y="6481623"/>
            <a:chExt cx="435996" cy="382229"/>
          </a:xfrm>
        </p:grpSpPr>
        <p:pic>
          <p:nvPicPr>
            <p:cNvPr id="123" name="Object 122"/>
            <p:cNvPicPr>
              <a:picLocks noChangeAspect="1"/>
            </p:cNvPicPr>
            <p:nvPr/>
          </p:nvPicPr>
          <p:blipFill>
            <a:blip r:embed="rId52" cstate="print"/>
            <a:stretch>
              <a:fillRect/>
            </a:stretch>
          </p:blipFill>
          <p:spPr>
            <a:xfrm rot="13680000">
              <a:off x="7819459" y="6481623"/>
              <a:ext cx="435996" cy="382229"/>
            </a:xfrm>
            <a:prstGeom prst="rect">
              <a:avLst/>
            </a:prstGeom>
          </p:spPr>
        </p:pic>
      </p:grpSp>
      <p:grpSp>
        <p:nvGrpSpPr>
          <p:cNvPr id="1037" name="그룹 1037"/>
          <p:cNvGrpSpPr/>
          <p:nvPr/>
        </p:nvGrpSpPr>
        <p:grpSpPr>
          <a:xfrm>
            <a:off x="9213051" y="5367557"/>
            <a:ext cx="435996" cy="382229"/>
            <a:chOff x="9213051" y="5367557"/>
            <a:chExt cx="435996" cy="382229"/>
          </a:xfrm>
        </p:grpSpPr>
        <p:pic>
          <p:nvPicPr>
            <p:cNvPr id="126" name="Object 125"/>
            <p:cNvPicPr>
              <a:picLocks noChangeAspect="1"/>
            </p:cNvPicPr>
            <p:nvPr/>
          </p:nvPicPr>
          <p:blipFill>
            <a:blip r:embed="rId53" cstate="print"/>
            <a:stretch>
              <a:fillRect/>
            </a:stretch>
          </p:blipFill>
          <p:spPr>
            <a:xfrm rot="2100000">
              <a:off x="9213051" y="5367557"/>
              <a:ext cx="435996" cy="382229"/>
            </a:xfrm>
            <a:prstGeom prst="rect">
              <a:avLst/>
            </a:prstGeom>
          </p:spPr>
        </p:pic>
      </p:grpSp>
      <p:grpSp>
        <p:nvGrpSpPr>
          <p:cNvPr id="1038" name="그룹 1038"/>
          <p:cNvGrpSpPr/>
          <p:nvPr/>
        </p:nvGrpSpPr>
        <p:grpSpPr>
          <a:xfrm>
            <a:off x="8005262" y="6819907"/>
            <a:ext cx="1510733" cy="872207"/>
            <a:chOff x="8005262" y="6819907"/>
            <a:chExt cx="1510733" cy="872207"/>
          </a:xfrm>
        </p:grpSpPr>
        <p:pic>
          <p:nvPicPr>
            <p:cNvPr id="129" name="Object 128"/>
            <p:cNvPicPr>
              <a:picLocks noChangeAspect="1"/>
            </p:cNvPicPr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8005262" y="6819907"/>
              <a:ext cx="1510733" cy="872207"/>
            </a:xfrm>
            <a:prstGeom prst="rect">
              <a:avLst/>
            </a:prstGeom>
          </p:spPr>
        </p:pic>
      </p:grpSp>
      <p:pic>
        <p:nvPicPr>
          <p:cNvPr id="131" name="Object 130"/>
          <p:cNvPicPr>
            <a:picLocks noChangeAspect="1"/>
          </p:cNvPicPr>
          <p:nvPr/>
        </p:nvPicPr>
        <p:blipFill>
          <a:blip r:embed="rId55" cstate="print"/>
          <a:stretch>
            <a:fillRect/>
          </a:stretch>
        </p:blipFill>
        <p:spPr>
          <a:xfrm>
            <a:off x="8136207" y="7033361"/>
            <a:ext cx="1024256" cy="501332"/>
          </a:xfrm>
          <a:prstGeom prst="rect">
            <a:avLst/>
          </a:prstGeom>
        </p:spPr>
      </p:pic>
      <p:grpSp>
        <p:nvGrpSpPr>
          <p:cNvPr id="1039" name="그룹 1039"/>
          <p:cNvGrpSpPr/>
          <p:nvPr/>
        </p:nvGrpSpPr>
        <p:grpSpPr>
          <a:xfrm>
            <a:off x="8005262" y="4706754"/>
            <a:ext cx="1510733" cy="872207"/>
            <a:chOff x="8005262" y="4706754"/>
            <a:chExt cx="1510733" cy="872207"/>
          </a:xfrm>
        </p:grpSpPr>
        <p:pic>
          <p:nvPicPr>
            <p:cNvPr id="133" name="Object 132"/>
            <p:cNvPicPr>
              <a:picLocks noChangeAspect="1"/>
            </p:cNvPicPr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8005262" y="4706754"/>
              <a:ext cx="1510733" cy="872207"/>
            </a:xfrm>
            <a:prstGeom prst="rect">
              <a:avLst/>
            </a:prstGeom>
          </p:spPr>
        </p:pic>
      </p:grpSp>
      <p:pic>
        <p:nvPicPr>
          <p:cNvPr id="135" name="Object 134"/>
          <p:cNvPicPr>
            <a:picLocks noChangeAspect="1"/>
          </p:cNvPicPr>
          <p:nvPr/>
        </p:nvPicPr>
        <p:blipFill>
          <a:blip r:embed="rId57" cstate="print"/>
          <a:stretch>
            <a:fillRect/>
          </a:stretch>
        </p:blipFill>
        <p:spPr>
          <a:xfrm>
            <a:off x="8136210" y="4920210"/>
            <a:ext cx="1052827" cy="501332"/>
          </a:xfrm>
          <a:prstGeom prst="rect">
            <a:avLst/>
          </a:prstGeom>
        </p:spPr>
      </p:pic>
      <p:grpSp>
        <p:nvGrpSpPr>
          <p:cNvPr id="1040" name="그룹 1040"/>
          <p:cNvGrpSpPr/>
          <p:nvPr/>
        </p:nvGrpSpPr>
        <p:grpSpPr>
          <a:xfrm>
            <a:off x="3703549" y="2594741"/>
            <a:ext cx="14582165" cy="7121402"/>
            <a:chOff x="3703549" y="2594741"/>
            <a:chExt cx="14582165" cy="7121402"/>
          </a:xfrm>
        </p:grpSpPr>
        <p:pic>
          <p:nvPicPr>
            <p:cNvPr id="137" name="Object 136"/>
            <p:cNvPicPr>
              <a:picLocks noChangeAspect="1"/>
            </p:cNvPicPr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3703549" y="2594741"/>
              <a:ext cx="14582165" cy="7121402"/>
            </a:xfrm>
            <a:prstGeom prst="rect">
              <a:avLst/>
            </a:prstGeom>
          </p:spPr>
        </p:pic>
      </p:grpSp>
      <p:pic>
        <p:nvPicPr>
          <p:cNvPr id="139" name="Object 138"/>
          <p:cNvPicPr>
            <a:picLocks noChangeAspect="1"/>
          </p:cNvPicPr>
          <p:nvPr/>
        </p:nvPicPr>
        <p:blipFill>
          <a:blip r:embed="rId59" cstate="print"/>
          <a:stretch>
            <a:fillRect/>
          </a:stretch>
        </p:blipFill>
        <p:spPr>
          <a:xfrm>
            <a:off x="1412945" y="8048440"/>
            <a:ext cx="1371762" cy="538066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545331" y="2192736"/>
            <a:ext cx="6236244" cy="6236244"/>
            <a:chOff x="10545331" y="2192736"/>
            <a:chExt cx="6236244" cy="623624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545331" y="2192736"/>
              <a:ext cx="6236244" cy="623624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684541" y="4173722"/>
            <a:ext cx="7118465" cy="2520789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320879" cy="1925275"/>
            <a:chOff x="0" y="0"/>
            <a:chExt cx="18320879" cy="19252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320879" cy="192527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9715" y="59905"/>
            <a:ext cx="9622758" cy="177038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108521" y="381044"/>
            <a:ext cx="1254404" cy="64286"/>
            <a:chOff x="-108521" y="381044"/>
            <a:chExt cx="1254404" cy="6428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860000">
              <a:off x="-108521" y="381044"/>
              <a:ext cx="1254404" cy="6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608493" y="3126238"/>
            <a:ext cx="5288104" cy="6066251"/>
            <a:chOff x="2608493" y="3126238"/>
            <a:chExt cx="5288104" cy="6066251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2851970" y="4402013"/>
              <a:ext cx="4748768" cy="4786864"/>
              <a:chOff x="2851970" y="4402013"/>
              <a:chExt cx="4748768" cy="4786864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661494" y="2235688"/>
                <a:ext cx="9497537" cy="9573727"/>
              </a:xfrm>
              <a:prstGeom prst="rect">
                <a:avLst/>
              </a:prstGeom>
            </p:spPr>
          </p:pic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2851970" y="4402013"/>
                <a:ext cx="4748768" cy="4786864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2608493" y="3126238"/>
              <a:ext cx="5288104" cy="6066251"/>
              <a:chOff x="2608493" y="3126238"/>
              <a:chExt cx="5288104" cy="6066251"/>
            </a:xfrm>
          </p:grpSpPr>
          <p:grpSp>
            <p:nvGrpSpPr>
              <p:cNvPr id="1006" name="그룹 1006"/>
              <p:cNvGrpSpPr/>
              <p:nvPr/>
            </p:nvGrpSpPr>
            <p:grpSpPr>
              <a:xfrm>
                <a:off x="2878161" y="4440108"/>
                <a:ext cx="4748768" cy="4748768"/>
                <a:chOff x="2878161" y="4440108"/>
                <a:chExt cx="4748768" cy="4748768"/>
              </a:xfrm>
            </p:grpSpPr>
            <p:pic>
              <p:nvPicPr>
                <p:cNvPr id="16" name="Object 15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2878161" y="4440108"/>
                  <a:ext cx="4748768" cy="4748768"/>
                </a:xfrm>
                <a:prstGeom prst="rect">
                  <a:avLst/>
                </a:prstGeom>
              </p:spPr>
            </p:pic>
          </p:grpSp>
          <p:grpSp>
            <p:nvGrpSpPr>
              <p:cNvPr id="1007" name="그룹 1007"/>
              <p:cNvGrpSpPr/>
              <p:nvPr/>
            </p:nvGrpSpPr>
            <p:grpSpPr>
              <a:xfrm>
                <a:off x="2840066" y="3126238"/>
                <a:ext cx="4748768" cy="1313870"/>
                <a:chOff x="2840066" y="3126238"/>
                <a:chExt cx="4748768" cy="1313870"/>
              </a:xfrm>
            </p:grpSpPr>
            <p:pic>
              <p:nvPicPr>
                <p:cNvPr id="19" name="Object 18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2840066" y="3126238"/>
                  <a:ext cx="4748768" cy="1313870"/>
                </a:xfrm>
                <a:prstGeom prst="rect">
                  <a:avLst/>
                </a:prstGeom>
              </p:spPr>
            </p:pic>
          </p:grpSp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2527385" y="3321528"/>
                <a:ext cx="4926030" cy="904411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10614329" y="4382965"/>
            <a:ext cx="4701149" cy="4786864"/>
            <a:chOff x="10614329" y="4382965"/>
            <a:chExt cx="4701149" cy="4786864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345631" y="2060708"/>
              <a:ext cx="9402299" cy="9573727"/>
            </a:xfrm>
            <a:prstGeom prst="rect">
              <a:avLst/>
            </a:prstGeom>
          </p:spPr>
        </p:pic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614329" y="4382965"/>
              <a:ext cx="4701149" cy="478686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0604805" y="4373441"/>
            <a:ext cx="4710673" cy="4710673"/>
            <a:chOff x="10604805" y="4373441"/>
            <a:chExt cx="4710673" cy="4710673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305457" y="2111286"/>
              <a:ext cx="9421347" cy="9421347"/>
            </a:xfrm>
            <a:prstGeom prst="rect">
              <a:avLst/>
            </a:prstGeom>
          </p:spPr>
        </p:pic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604805" y="4373441"/>
              <a:ext cx="4710673" cy="471067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0614329" y="3113102"/>
            <a:ext cx="4701149" cy="1313870"/>
            <a:chOff x="10614329" y="3113102"/>
            <a:chExt cx="4701149" cy="1313870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279370" y="2482156"/>
              <a:ext cx="9402299" cy="2627740"/>
            </a:xfrm>
            <a:prstGeom prst="rect">
              <a:avLst/>
            </a:prstGeom>
          </p:spPr>
        </p:pic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614329" y="3113102"/>
              <a:ext cx="4701149" cy="1313870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9834234" y="2902854"/>
            <a:ext cx="6181750" cy="2526559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204" y="4339734"/>
            <a:ext cx="18300919" cy="5945980"/>
            <a:chOff x="-15204" y="4339734"/>
            <a:chExt cx="18300919" cy="594598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204" y="4339734"/>
              <a:ext cx="18300919" cy="594598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320879" cy="1925275"/>
            <a:chOff x="0" y="0"/>
            <a:chExt cx="18320879" cy="192527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320879" cy="192527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44477" y="59905"/>
            <a:ext cx="10329168" cy="177282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108521" y="381044"/>
            <a:ext cx="1254404" cy="64286"/>
            <a:chOff x="-108521" y="381044"/>
            <a:chExt cx="1254404" cy="6428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860000">
              <a:off x="-108521" y="381044"/>
              <a:ext cx="1254404" cy="642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080820" y="2700318"/>
            <a:ext cx="14125114" cy="6580952"/>
            <a:chOff x="2080820" y="2700318"/>
            <a:chExt cx="14125114" cy="6580952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2101172" y="2700318"/>
              <a:ext cx="14103722" cy="6571805"/>
              <a:chOff x="2101172" y="2700318"/>
              <a:chExt cx="14103722" cy="6571805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2101172" y="2700318"/>
                <a:ext cx="14103722" cy="6571805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2080820" y="2700318"/>
              <a:ext cx="14124074" cy="6571805"/>
              <a:chOff x="2080820" y="2700318"/>
              <a:chExt cx="14124074" cy="6571805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2080820" y="2700318"/>
                <a:ext cx="14124074" cy="6571805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2118097" y="3724251"/>
              <a:ext cx="14066415" cy="41339"/>
              <a:chOff x="2118097" y="3724251"/>
              <a:chExt cx="14066415" cy="41339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118097" y="3724251"/>
                <a:ext cx="14066415" cy="41339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3526359" y="3882876"/>
              <a:ext cx="1330270" cy="906049"/>
              <a:chOff x="3526359" y="3882876"/>
              <a:chExt cx="1330270" cy="906049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3526359" y="3882876"/>
                <a:ext cx="1330270" cy="906049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5842904" y="6454487"/>
              <a:ext cx="2272180" cy="198428"/>
              <a:chOff x="5842904" y="6454487"/>
              <a:chExt cx="2272180" cy="198428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5842904" y="6454487"/>
                <a:ext cx="2272180" cy="198428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4839558" y="4241417"/>
              <a:ext cx="2955750" cy="198428"/>
              <a:chOff x="4839558" y="4241417"/>
              <a:chExt cx="2955750" cy="198428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4839558" y="4241417"/>
                <a:ext cx="2955750" cy="198428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3396824" y="7230332"/>
              <a:ext cx="1330270" cy="906049"/>
              <a:chOff x="3396824" y="7230332"/>
              <a:chExt cx="1330270" cy="906049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3396824" y="7230332"/>
                <a:ext cx="1330270" cy="906049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4728093" y="7568096"/>
              <a:ext cx="3067207" cy="198428"/>
              <a:chOff x="4728093" y="7568096"/>
              <a:chExt cx="3067207" cy="198428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728093" y="7568096"/>
                <a:ext cx="3067207" cy="198428"/>
              </a:xfrm>
              <a:prstGeom prst="rect">
                <a:avLst/>
              </a:prstGeom>
            </p:spPr>
          </p:pic>
        </p:grpSp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863861" y="3735332"/>
              <a:ext cx="1170613" cy="606384"/>
            </a:xfrm>
            <a:prstGeom prst="rect">
              <a:avLst/>
            </a:prstGeom>
          </p:spPr>
        </p:pic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806419" y="7025134"/>
              <a:ext cx="840544" cy="564001"/>
            </a:xfrm>
            <a:prstGeom prst="rect">
              <a:avLst/>
            </a:prstGeom>
          </p:spPr>
        </p:pic>
        <p:grpSp>
          <p:nvGrpSpPr>
            <p:cNvPr id="1013" name="그룹 1013"/>
            <p:cNvGrpSpPr/>
            <p:nvPr/>
          </p:nvGrpSpPr>
          <p:grpSpPr>
            <a:xfrm>
              <a:off x="4759570" y="5425385"/>
              <a:ext cx="2202413" cy="66143"/>
              <a:chOff x="4759570" y="5425385"/>
              <a:chExt cx="2202413" cy="66143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 rot="-5400000">
                <a:off x="4759570" y="5425385"/>
                <a:ext cx="2202413" cy="66143"/>
              </a:xfrm>
              <a:prstGeom prst="rect">
                <a:avLst/>
              </a:prstGeom>
            </p:spPr>
          </p:pic>
        </p:grpSp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083183" y="4500784"/>
              <a:ext cx="2010326" cy="599241"/>
            </a:xfrm>
            <a:prstGeom prst="rect">
              <a:avLst/>
            </a:prstGeom>
          </p:spPr>
        </p:pic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140328" y="5675170"/>
              <a:ext cx="1707117" cy="599241"/>
            </a:xfrm>
            <a:prstGeom prst="rect">
              <a:avLst/>
            </a:prstGeom>
          </p:spPr>
        </p:pic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377323" y="7839685"/>
              <a:ext cx="2758051" cy="59778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320879" cy="1925275"/>
            <a:chOff x="0" y="0"/>
            <a:chExt cx="18320879" cy="19252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320879" cy="192527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68284" y="59905"/>
            <a:ext cx="10244206" cy="177038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108521" y="381044"/>
            <a:ext cx="1254404" cy="64286"/>
            <a:chOff x="-108521" y="381044"/>
            <a:chExt cx="1254404" cy="6428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860000">
              <a:off x="-108521" y="381044"/>
              <a:ext cx="1254404" cy="6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920910" y="2176888"/>
            <a:ext cx="2915542" cy="950729"/>
            <a:chOff x="3920910" y="2176888"/>
            <a:chExt cx="2915542" cy="95072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920910" y="2176888"/>
              <a:ext cx="2915542" cy="9507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15204" y="4339734"/>
            <a:ext cx="18300919" cy="5945980"/>
            <a:chOff x="-15204" y="4339734"/>
            <a:chExt cx="18300919" cy="594598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15204" y="4339734"/>
              <a:ext cx="18300919" cy="594598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920910" y="2909762"/>
            <a:ext cx="4408296" cy="6553644"/>
            <a:chOff x="3920910" y="2909762"/>
            <a:chExt cx="4408296" cy="655364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920910" y="2909762"/>
              <a:ext cx="4408296" cy="655364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329206" y="6972181"/>
            <a:ext cx="4317325" cy="2494468"/>
            <a:chOff x="8329206" y="6972181"/>
            <a:chExt cx="4317325" cy="2494468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329206" y="6972181"/>
              <a:ext cx="4317325" cy="249446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246531" y="4221369"/>
            <a:ext cx="1781647" cy="774910"/>
            <a:chOff x="12246531" y="4221369"/>
            <a:chExt cx="1781647" cy="774910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246531" y="4221369"/>
              <a:ext cx="1781647" cy="77491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819567" y="3127617"/>
            <a:ext cx="2275671" cy="880651"/>
            <a:chOff x="9819567" y="3127617"/>
            <a:chExt cx="2275671" cy="880651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819567" y="3127617"/>
              <a:ext cx="2275671" cy="88065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2246531" y="3127617"/>
            <a:ext cx="4281597" cy="897658"/>
            <a:chOff x="12246531" y="3127617"/>
            <a:chExt cx="4281597" cy="897658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246531" y="3127617"/>
              <a:ext cx="4281597" cy="89765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4169145" y="4221369"/>
            <a:ext cx="2358983" cy="793885"/>
            <a:chOff x="14169145" y="4221369"/>
            <a:chExt cx="2358983" cy="793885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169145" y="4221369"/>
              <a:ext cx="2358983" cy="793885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2813" y="3461119"/>
            <a:ext cx="4011517" cy="849507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8387236" y="6114015"/>
            <a:ext cx="3143621" cy="847602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2822277" y="3156256"/>
            <a:ext cx="3151040" cy="849507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9645233" y="3127617"/>
            <a:ext cx="6882895" cy="880651"/>
            <a:chOff x="9645233" y="3127617"/>
            <a:chExt cx="6882895" cy="880651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645233" y="3127617"/>
              <a:ext cx="6882895" cy="88065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320879" cy="1925275"/>
            <a:chOff x="0" y="0"/>
            <a:chExt cx="18320879" cy="19252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320879" cy="192527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250763" y="59905"/>
            <a:ext cx="9231615" cy="177038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108521" y="381044"/>
            <a:ext cx="1254404" cy="64286"/>
            <a:chOff x="-108521" y="381044"/>
            <a:chExt cx="1254404" cy="6428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860000">
              <a:off x="-108521" y="381044"/>
              <a:ext cx="1254404" cy="6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71615" y="2960194"/>
            <a:ext cx="16626738" cy="6095468"/>
            <a:chOff x="1071615" y="2960194"/>
            <a:chExt cx="16626738" cy="6095468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2665631" y="4230057"/>
              <a:ext cx="4701149" cy="4786864"/>
              <a:chOff x="12665631" y="4230057"/>
              <a:chExt cx="4701149" cy="4786864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0396933" y="1907800"/>
                <a:ext cx="9402299" cy="9573727"/>
              </a:xfrm>
              <a:prstGeom prst="rect">
                <a:avLst/>
              </a:prstGeom>
            </p:spPr>
          </p:pic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2665631" y="4230057"/>
                <a:ext cx="4701149" cy="4786864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315083" y="4268798"/>
              <a:ext cx="4748768" cy="4786864"/>
              <a:chOff x="1315083" y="4268798"/>
              <a:chExt cx="4748768" cy="4786864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-875393" y="2102473"/>
                <a:ext cx="9497537" cy="9573727"/>
              </a:xfrm>
              <a:prstGeom prst="rect">
                <a:avLst/>
              </a:prstGeom>
            </p:spPr>
          </p:pic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315083" y="4268798"/>
                <a:ext cx="4748768" cy="4786864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303179" y="2993023"/>
              <a:ext cx="4748768" cy="1313870"/>
              <a:chOff x="1303179" y="2993023"/>
              <a:chExt cx="4748768" cy="1313870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303179" y="2993023"/>
                <a:ext cx="4748768" cy="1313870"/>
              </a:xfrm>
              <a:prstGeom prst="rect">
                <a:avLst/>
              </a:prstGeom>
            </p:spPr>
          </p:pic>
        </p:grpSp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90507" y="3185481"/>
              <a:ext cx="4182773" cy="904411"/>
            </a:xfrm>
            <a:prstGeom prst="rect">
              <a:avLst/>
            </a:prstGeom>
          </p:spPr>
        </p:pic>
        <p:grpSp>
          <p:nvGrpSpPr>
            <p:cNvPr id="1007" name="그룹 1007"/>
            <p:cNvGrpSpPr/>
            <p:nvPr/>
          </p:nvGrpSpPr>
          <p:grpSpPr>
            <a:xfrm>
              <a:off x="12665631" y="2960194"/>
              <a:ext cx="4701149" cy="1313870"/>
              <a:chOff x="12665631" y="2960194"/>
              <a:chExt cx="4701149" cy="1313870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0330672" y="2329248"/>
                <a:ext cx="9402299" cy="2627740"/>
              </a:xfrm>
              <a:prstGeom prst="rect">
                <a:avLst/>
              </a:prstGeom>
            </p:spPr>
          </p:pic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2665631" y="2960194"/>
                <a:ext cx="4701149" cy="1313870"/>
              </a:xfrm>
              <a:prstGeom prst="rect">
                <a:avLst/>
              </a:prstGeom>
            </p:spPr>
          </p:pic>
        </p:grpSp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923604" y="2779944"/>
              <a:ext cx="6048256" cy="2526561"/>
            </a:xfrm>
            <a:prstGeom prst="rect">
              <a:avLst/>
            </a:prstGeom>
          </p:spPr>
        </p:pic>
        <p:grpSp>
          <p:nvGrpSpPr>
            <p:cNvPr id="1008" name="그룹 1008"/>
            <p:cNvGrpSpPr/>
            <p:nvPr/>
          </p:nvGrpSpPr>
          <p:grpSpPr>
            <a:xfrm>
              <a:off x="1315083" y="4222760"/>
              <a:ext cx="4748768" cy="4826990"/>
              <a:chOff x="1315083" y="4222760"/>
              <a:chExt cx="4748768" cy="4826990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315083" y="4222760"/>
                <a:ext cx="4748768" cy="4826990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7120230" y="4268798"/>
              <a:ext cx="4701149" cy="4786864"/>
              <a:chOff x="7120230" y="4268798"/>
              <a:chExt cx="4701149" cy="4786864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4851532" y="1946541"/>
                <a:ext cx="9402299" cy="9573727"/>
              </a:xfrm>
              <a:prstGeom prst="rect">
                <a:avLst/>
              </a:prstGeom>
            </p:spPr>
          </p:pic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120230" y="4268798"/>
                <a:ext cx="4701149" cy="4786864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7120230" y="2998935"/>
              <a:ext cx="4701149" cy="1313870"/>
              <a:chOff x="7120230" y="2998935"/>
              <a:chExt cx="4701149" cy="1313870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4785271" y="2367989"/>
                <a:ext cx="9402299" cy="2627740"/>
              </a:xfrm>
              <a:prstGeom prst="rect">
                <a:avLst/>
              </a:prstGeom>
            </p:spPr>
          </p:pic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7120230" y="2998935"/>
                <a:ext cx="4701149" cy="1313870"/>
              </a:xfrm>
              <a:prstGeom prst="rect">
                <a:avLst/>
              </a:prstGeom>
            </p:spPr>
          </p:pic>
        </p:grpSp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340107" y="2779944"/>
              <a:ext cx="6048256" cy="2526561"/>
            </a:xfrm>
            <a:prstGeom prst="rect">
              <a:avLst/>
            </a:prstGeom>
          </p:spPr>
        </p:pic>
        <p:grpSp>
          <p:nvGrpSpPr>
            <p:cNvPr id="1011" name="그룹 1011"/>
            <p:cNvGrpSpPr/>
            <p:nvPr/>
          </p:nvGrpSpPr>
          <p:grpSpPr>
            <a:xfrm>
              <a:off x="12685001" y="4230057"/>
              <a:ext cx="4705086" cy="4825605"/>
              <a:chOff x="12685001" y="4230057"/>
              <a:chExt cx="4705086" cy="4825605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2685001" y="4230057"/>
                <a:ext cx="4705086" cy="48256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7046856" y="4268798"/>
              <a:ext cx="4763198" cy="4767493"/>
              <a:chOff x="7046856" y="4268798"/>
              <a:chExt cx="4763198" cy="4767493"/>
            </a:xfrm>
          </p:grpSpPr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7046856" y="4268798"/>
                <a:ext cx="4763198" cy="4767493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2960000"/>
            <a:ext cx="18285714" cy="5904762"/>
            <a:chOff x="0" y="2960000"/>
            <a:chExt cx="18285714" cy="5904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2960000"/>
              <a:ext cx="18285714" cy="59047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320879" cy="1925275"/>
            <a:chOff x="0" y="0"/>
            <a:chExt cx="18320879" cy="192527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320879" cy="192527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87332" y="59905"/>
            <a:ext cx="10268720" cy="176877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108521" y="381044"/>
            <a:ext cx="1254404" cy="64286"/>
            <a:chOff x="-108521" y="381044"/>
            <a:chExt cx="1254404" cy="6428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860000">
              <a:off x="-108521" y="381044"/>
              <a:ext cx="1254404" cy="642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841812" y="4795265"/>
            <a:ext cx="1445587" cy="1445587"/>
            <a:chOff x="1841812" y="4795265"/>
            <a:chExt cx="1445587" cy="144558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41812" y="4795265"/>
              <a:ext cx="1445587" cy="1445587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69375" y="6118116"/>
            <a:ext cx="2939802" cy="68019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5882602" y="5147543"/>
            <a:ext cx="5480538" cy="1396128"/>
            <a:chOff x="5882602" y="5147543"/>
            <a:chExt cx="5480538" cy="139612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882602" y="5147543"/>
              <a:ext cx="5480538" cy="139612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321014" y="5289785"/>
            <a:ext cx="940413" cy="1176914"/>
            <a:chOff x="4321014" y="5289785"/>
            <a:chExt cx="940413" cy="117691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5400000">
              <a:off x="3912190" y="4762710"/>
              <a:ext cx="1880825" cy="2353828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5400000">
              <a:off x="4321014" y="5289785"/>
              <a:ext cx="940413" cy="117691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882602" y="5208979"/>
            <a:ext cx="5419102" cy="1271591"/>
            <a:chOff x="5882602" y="5208979"/>
            <a:chExt cx="5419102" cy="1271591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882602" y="5208979"/>
              <a:ext cx="5419102" cy="127159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957743" y="5281341"/>
            <a:ext cx="940413" cy="1176914"/>
            <a:chOff x="11957743" y="5281341"/>
            <a:chExt cx="940413" cy="1176914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5400000">
              <a:off x="11548918" y="4754266"/>
              <a:ext cx="1880825" cy="2353828"/>
            </a:xfrm>
            <a:prstGeom prst="rect">
              <a:avLst/>
            </a:prstGeom>
          </p:spPr>
        </p:pic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5400000">
              <a:off x="11957743" y="5281341"/>
              <a:ext cx="940413" cy="117691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3163440" y="5232332"/>
            <a:ext cx="4530387" cy="1226550"/>
            <a:chOff x="13163440" y="5232332"/>
            <a:chExt cx="4530387" cy="1226550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3163440" y="5232332"/>
              <a:ext cx="4530387" cy="122655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586010" y="3568066"/>
            <a:ext cx="4332645" cy="1076479"/>
            <a:chOff x="586010" y="3568066"/>
            <a:chExt cx="4332645" cy="1076479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826441" y="3568066"/>
              <a:ext cx="3851742" cy="1076479"/>
              <a:chOff x="826441" y="3568066"/>
              <a:chExt cx="3851742" cy="1076479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-1086636" y="3051120"/>
                <a:ext cx="7703484" cy="2152958"/>
              </a:xfrm>
              <a:prstGeom prst="rect">
                <a:avLst/>
              </a:prstGeom>
            </p:spPr>
          </p:pic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826441" y="3568066"/>
                <a:ext cx="3851742" cy="1076479"/>
              </a:xfrm>
              <a:prstGeom prst="rect">
                <a:avLst/>
              </a:prstGeom>
            </p:spPr>
          </p:pic>
        </p:grpSp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87293" y="3395805"/>
              <a:ext cx="5211459" cy="2081202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2904536" y="3568066"/>
            <a:ext cx="4332645" cy="1076479"/>
            <a:chOff x="12904536" y="3568066"/>
            <a:chExt cx="4332645" cy="1076479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13144952" y="3568066"/>
              <a:ext cx="3851742" cy="1076479"/>
              <a:chOff x="13144952" y="3568066"/>
              <a:chExt cx="3851742" cy="1076479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11231875" y="3051120"/>
                <a:ext cx="7703484" cy="2152958"/>
              </a:xfrm>
              <a:prstGeom prst="rect">
                <a:avLst/>
              </a:prstGeom>
            </p:spPr>
          </p:pic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3144952" y="3568066"/>
                <a:ext cx="3851742" cy="1076479"/>
              </a:xfrm>
              <a:prstGeom prst="rect">
                <a:avLst/>
              </a:prstGeom>
            </p:spPr>
          </p:pic>
        </p:grpSp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2505818" y="3395804"/>
              <a:ext cx="5662328" cy="2090728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6215373" y="3568066"/>
            <a:ext cx="4332645" cy="1076479"/>
            <a:chOff x="6215373" y="3568066"/>
            <a:chExt cx="4332645" cy="1076479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6455805" y="3568066"/>
              <a:ext cx="3851742" cy="1076479"/>
              <a:chOff x="6455805" y="3568066"/>
              <a:chExt cx="3851742" cy="1076479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4542729" y="3051120"/>
                <a:ext cx="7703484" cy="2152958"/>
              </a:xfrm>
              <a:prstGeom prst="rect">
                <a:avLst/>
              </a:prstGeom>
            </p:spPr>
          </p:pic>
          <p:pic>
            <p:nvPicPr>
              <p:cNvPr id="50" name="Object 4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6455805" y="3568066"/>
                <a:ext cx="3851742" cy="1076479"/>
              </a:xfrm>
              <a:prstGeom prst="rect">
                <a:avLst/>
              </a:prstGeom>
            </p:spPr>
          </p:pic>
        </p:grpSp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5816655" y="3395808"/>
              <a:ext cx="5173366" cy="2090728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7352381" y="5845607"/>
            <a:ext cx="1676190" cy="621107"/>
            <a:chOff x="7352381" y="5845607"/>
            <a:chExt cx="1676190" cy="621107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7352381" y="5845607"/>
              <a:ext cx="1676190" cy="62110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4252" y="2742857"/>
            <a:ext cx="18285714" cy="5910005"/>
            <a:chOff x="-34252" y="2742857"/>
            <a:chExt cx="18285714" cy="591000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34252" y="2742857"/>
              <a:ext cx="18285714" cy="591000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320879" cy="1925275"/>
            <a:chOff x="0" y="0"/>
            <a:chExt cx="18320879" cy="192527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320879" cy="192527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25427" y="59905"/>
            <a:ext cx="11185053" cy="177038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108521" y="381044"/>
            <a:ext cx="1254404" cy="64286"/>
            <a:chOff x="-108521" y="381044"/>
            <a:chExt cx="1254404" cy="6428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860000">
              <a:off x="-108521" y="381044"/>
              <a:ext cx="1254404" cy="642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57378" y="4342952"/>
            <a:ext cx="3645168" cy="905670"/>
            <a:chOff x="657378" y="4342952"/>
            <a:chExt cx="3645168" cy="905670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859658" y="4342952"/>
              <a:ext cx="3240572" cy="905670"/>
              <a:chOff x="859658" y="4342952"/>
              <a:chExt cx="3240572" cy="905670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-749863" y="3908032"/>
                <a:ext cx="6481143" cy="1811340"/>
              </a:xfrm>
              <a:prstGeom prst="rect">
                <a:avLst/>
              </a:prstGeom>
            </p:spPr>
          </p:pic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859658" y="4342952"/>
                <a:ext cx="3240572" cy="905670"/>
              </a:xfrm>
              <a:prstGeom prst="rect">
                <a:avLst/>
              </a:prstGeom>
            </p:spPr>
          </p:pic>
        </p:grpSp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21926" y="4198024"/>
              <a:ext cx="4432833" cy="178391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45701" y="5686622"/>
            <a:ext cx="2352816" cy="833314"/>
            <a:chOff x="1045701" y="5686622"/>
            <a:chExt cx="2352816" cy="83331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45701" y="5686622"/>
              <a:ext cx="2352816" cy="83331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45701" y="6417017"/>
            <a:ext cx="2868522" cy="680100"/>
            <a:chOff x="1045701" y="6417017"/>
            <a:chExt cx="2868522" cy="680100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45701" y="6417017"/>
              <a:ext cx="2868522" cy="68010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4587960" y="4262513"/>
            <a:ext cx="791194" cy="990169"/>
            <a:chOff x="4587960" y="4262513"/>
            <a:chExt cx="791194" cy="990169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5400000">
              <a:off x="4244005" y="3819071"/>
              <a:ext cx="1582388" cy="1980337"/>
            </a:xfrm>
            <a:prstGeom prst="rect">
              <a:avLst/>
            </a:prstGeom>
          </p:spPr>
        </p:pic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5400000">
              <a:off x="4587960" y="4262513"/>
              <a:ext cx="791194" cy="99016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378420" y="4262513"/>
            <a:ext cx="791194" cy="990169"/>
            <a:chOff x="9378420" y="4262513"/>
            <a:chExt cx="791194" cy="990169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5400000">
              <a:off x="9034465" y="3819071"/>
              <a:ext cx="1582388" cy="1980337"/>
            </a:xfrm>
            <a:prstGeom prst="rect">
              <a:avLst/>
            </a:prstGeom>
          </p:spPr>
        </p:pic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5400000">
              <a:off x="9378420" y="4262513"/>
              <a:ext cx="791194" cy="99016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4394517" y="5905335"/>
            <a:ext cx="6103155" cy="1229201"/>
            <a:chOff x="4394517" y="5905335"/>
            <a:chExt cx="6103155" cy="1229201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5674590" y="5905890"/>
              <a:ext cx="4823082" cy="1228646"/>
              <a:chOff x="5674590" y="5905890"/>
              <a:chExt cx="4823082" cy="1228646"/>
            </a:xfrm>
          </p:grpSpPr>
          <p:grpSp>
            <p:nvGrpSpPr>
              <p:cNvPr id="1012" name="그룹 1012"/>
              <p:cNvGrpSpPr/>
              <p:nvPr/>
            </p:nvGrpSpPr>
            <p:grpSpPr>
              <a:xfrm>
                <a:off x="5899656" y="6099025"/>
                <a:ext cx="4372952" cy="842378"/>
                <a:chOff x="5899656" y="6099025"/>
                <a:chExt cx="4372952" cy="842378"/>
              </a:xfrm>
            </p:grpSpPr>
            <p:pic>
              <p:nvPicPr>
                <p:cNvPr id="36" name="Object 35"/>
                <p:cNvPicPr>
                  <a:picLocks noChangeAspect="1"/>
                </p:cNvPicPr>
                <p:nvPr/>
              </p:nvPicPr>
              <p:blipFill>
                <a:blip r:embed="rId15" cstate="print"/>
                <a:stretch>
                  <a:fillRect/>
                </a:stretch>
              </p:blipFill>
              <p:spPr>
                <a:xfrm>
                  <a:off x="5899656" y="6099025"/>
                  <a:ext cx="4372952" cy="842378"/>
                </a:xfrm>
                <a:prstGeom prst="rect">
                  <a:avLst/>
                </a:prstGeom>
              </p:spPr>
            </p:pic>
          </p:grpSp>
          <p:grpSp>
            <p:nvGrpSpPr>
              <p:cNvPr id="1013" name="그룹 1013"/>
              <p:cNvGrpSpPr/>
              <p:nvPr/>
            </p:nvGrpSpPr>
            <p:grpSpPr>
              <a:xfrm>
                <a:off x="5674590" y="5905890"/>
                <a:ext cx="4823082" cy="1228646"/>
                <a:chOff x="5674590" y="5905890"/>
                <a:chExt cx="4823082" cy="1228646"/>
              </a:xfrm>
            </p:grpSpPr>
            <p:pic>
              <p:nvPicPr>
                <p:cNvPr id="39" name="Object 38"/>
                <p:cNvPicPr>
                  <a:picLocks noChangeAspect="1"/>
                </p:cNvPicPr>
                <p:nvPr/>
              </p:nvPicPr>
              <p:blipFill>
                <a:blip r:embed="rId16" cstate="print"/>
                <a:stretch>
                  <a:fillRect/>
                </a:stretch>
              </p:blipFill>
              <p:spPr>
                <a:xfrm>
                  <a:off x="5674590" y="5905890"/>
                  <a:ext cx="4823082" cy="122864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4" name="그룹 1014"/>
            <p:cNvGrpSpPr/>
            <p:nvPr/>
          </p:nvGrpSpPr>
          <p:grpSpPr>
            <a:xfrm>
              <a:off x="4394517" y="5905335"/>
              <a:ext cx="1295238" cy="1229201"/>
              <a:chOff x="4394517" y="5905335"/>
              <a:chExt cx="1295238" cy="1229201"/>
            </a:xfrm>
          </p:grpSpPr>
          <p:grpSp>
            <p:nvGrpSpPr>
              <p:cNvPr id="1015" name="그룹 1015"/>
              <p:cNvGrpSpPr/>
              <p:nvPr/>
            </p:nvGrpSpPr>
            <p:grpSpPr>
              <a:xfrm>
                <a:off x="4394517" y="5905335"/>
                <a:ext cx="1293671" cy="1229201"/>
                <a:chOff x="4394517" y="5905335"/>
                <a:chExt cx="1293671" cy="1229201"/>
              </a:xfrm>
            </p:grpSpPr>
            <p:pic>
              <p:nvPicPr>
                <p:cNvPr id="44" name="Object 43"/>
                <p:cNvPicPr>
                  <a:picLocks noChangeAspect="1"/>
                </p:cNvPicPr>
                <p:nvPr/>
              </p:nvPicPr>
              <p:blipFill>
                <a:blip r:embed="rId17" cstate="print"/>
                <a:stretch>
                  <a:fillRect/>
                </a:stretch>
              </p:blipFill>
              <p:spPr>
                <a:xfrm>
                  <a:off x="4394517" y="5905335"/>
                  <a:ext cx="1293671" cy="1229201"/>
                </a:xfrm>
                <a:prstGeom prst="rect">
                  <a:avLst/>
                </a:prstGeom>
              </p:spPr>
            </p:pic>
          </p:grpSp>
          <p:grpSp>
            <p:nvGrpSpPr>
              <p:cNvPr id="1016" name="그룹 1016"/>
              <p:cNvGrpSpPr/>
              <p:nvPr/>
            </p:nvGrpSpPr>
            <p:grpSpPr>
              <a:xfrm>
                <a:off x="4394517" y="6039907"/>
                <a:ext cx="1293671" cy="1041534"/>
                <a:chOff x="4394517" y="6039907"/>
                <a:chExt cx="1293671" cy="1041534"/>
              </a:xfrm>
            </p:grpSpPr>
            <p:pic>
              <p:nvPicPr>
                <p:cNvPr id="47" name="Object 46"/>
                <p:cNvPicPr>
                  <a:picLocks noChangeAspect="1"/>
                </p:cNvPicPr>
                <p:nvPr/>
              </p:nvPicPr>
              <p:blipFill>
                <a:blip r:embed="rId18" cstate="print"/>
                <a:stretch>
                  <a:fillRect/>
                </a:stretch>
              </p:blipFill>
              <p:spPr>
                <a:xfrm>
                  <a:off x="4394517" y="6039907"/>
                  <a:ext cx="1293671" cy="1041534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7" name="그룹 1017"/>
            <p:cNvGrpSpPr/>
            <p:nvPr/>
          </p:nvGrpSpPr>
          <p:grpSpPr>
            <a:xfrm>
              <a:off x="6513583" y="6543197"/>
              <a:ext cx="1992240" cy="33451"/>
              <a:chOff x="6513583" y="6543197"/>
              <a:chExt cx="1992240" cy="33451"/>
            </a:xfrm>
          </p:grpSpPr>
          <p:pic>
            <p:nvPicPr>
              <p:cNvPr id="51" name="Object 50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6513583" y="6543197"/>
                <a:ext cx="1992240" cy="33451"/>
              </a:xfrm>
              <a:prstGeom prst="rect">
                <a:avLst/>
              </a:prstGeom>
            </p:spPr>
          </p:pic>
        </p:grpSp>
      </p:grpSp>
      <p:grpSp>
        <p:nvGrpSpPr>
          <p:cNvPr id="1018" name="그룹 1018"/>
          <p:cNvGrpSpPr/>
          <p:nvPr/>
        </p:nvGrpSpPr>
        <p:grpSpPr>
          <a:xfrm>
            <a:off x="5497689" y="4342952"/>
            <a:ext cx="3645168" cy="905670"/>
            <a:chOff x="5497689" y="4342952"/>
            <a:chExt cx="3645168" cy="905670"/>
          </a:xfrm>
        </p:grpSpPr>
        <p:grpSp>
          <p:nvGrpSpPr>
            <p:cNvPr id="1019" name="그룹 1019"/>
            <p:cNvGrpSpPr/>
            <p:nvPr/>
          </p:nvGrpSpPr>
          <p:grpSpPr>
            <a:xfrm>
              <a:off x="5699971" y="4342952"/>
              <a:ext cx="3240572" cy="905670"/>
              <a:chOff x="5699971" y="4342952"/>
              <a:chExt cx="3240572" cy="905670"/>
            </a:xfrm>
          </p:grpSpPr>
          <p:pic>
            <p:nvPicPr>
              <p:cNvPr id="56" name="Object 55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4090449" y="3908032"/>
                <a:ext cx="6481143" cy="1811340"/>
              </a:xfrm>
              <a:prstGeom prst="rect">
                <a:avLst/>
              </a:prstGeom>
            </p:spPr>
          </p:pic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5699971" y="4342952"/>
                <a:ext cx="3240572" cy="905670"/>
              </a:xfrm>
              <a:prstGeom prst="rect">
                <a:avLst/>
              </a:prstGeom>
            </p:spPr>
          </p:pic>
        </p:grpSp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5162238" y="4198022"/>
              <a:ext cx="4756148" cy="1764872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0913156" y="3841400"/>
            <a:ext cx="6832664" cy="3255717"/>
            <a:chOff x="10913156" y="3841400"/>
            <a:chExt cx="6832664" cy="3255717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0913156" y="3841400"/>
              <a:ext cx="6832664" cy="3255717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10716440" y="2943711"/>
            <a:ext cx="3613048" cy="897689"/>
            <a:chOff x="10716440" y="2943711"/>
            <a:chExt cx="3613048" cy="897689"/>
          </a:xfrm>
        </p:grpSpPr>
        <p:grpSp>
          <p:nvGrpSpPr>
            <p:cNvPr id="1022" name="그룹 1022"/>
            <p:cNvGrpSpPr/>
            <p:nvPr/>
          </p:nvGrpSpPr>
          <p:grpSpPr>
            <a:xfrm>
              <a:off x="10917064" y="2943711"/>
              <a:ext cx="3212016" cy="897689"/>
              <a:chOff x="10917064" y="2943711"/>
              <a:chExt cx="3212016" cy="897689"/>
            </a:xfrm>
          </p:grpSpPr>
          <p:pic>
            <p:nvPicPr>
              <p:cNvPr id="66" name="Object 6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9321726" y="2512623"/>
                <a:ext cx="6424033" cy="1795379"/>
              </a:xfrm>
              <a:prstGeom prst="rect">
                <a:avLst/>
              </a:prstGeom>
            </p:spPr>
          </p:pic>
          <p:pic>
            <p:nvPicPr>
              <p:cNvPr id="67" name="Object 66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0917064" y="2943711"/>
                <a:ext cx="3212016" cy="897689"/>
              </a:xfrm>
              <a:prstGeom prst="rect">
                <a:avLst/>
              </a:prstGeom>
            </p:spPr>
          </p:pic>
        </p:grpSp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0383944" y="2800054"/>
              <a:ext cx="3717173" cy="1750096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10913156" y="3841400"/>
            <a:ext cx="6832664" cy="3255717"/>
            <a:chOff x="10913156" y="3841400"/>
            <a:chExt cx="6832664" cy="3255717"/>
          </a:xfrm>
        </p:grpSpPr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0913156" y="3841400"/>
              <a:ext cx="6832664" cy="325571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5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0">
            <a:off x="11483648" y="7144596"/>
            <a:ext cx="2741004" cy="2088139"/>
            <a:chOff x="11483648" y="7144596"/>
            <a:chExt cx="2741004" cy="208813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0249442" y="6236822"/>
              <a:ext cx="5482008" cy="417627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1483648" y="7144596"/>
              <a:ext cx="2741004" cy="208813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 rot="0">
            <a:off x="444800" y="7144596"/>
            <a:ext cx="2741004" cy="2088139"/>
            <a:chOff x="444800" y="7144596"/>
            <a:chExt cx="2741004" cy="208813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-789406" y="6236822"/>
              <a:ext cx="5482008" cy="4176278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444800" y="7144596"/>
              <a:ext cx="2741004" cy="208813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 rot="0">
            <a:off x="0" y="0"/>
            <a:ext cx="18320880" cy="1925275"/>
            <a:chOff x="0" y="0"/>
            <a:chExt cx="18320880" cy="192527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0" y="0"/>
              <a:ext cx="18320880" cy="1925275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-450761" y="59905"/>
            <a:ext cx="8947482" cy="177830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 rot="0">
            <a:off x="-108521" y="381044"/>
            <a:ext cx="1254404" cy="64286"/>
            <a:chOff x="-108521" y="381044"/>
            <a:chExt cx="1254404" cy="6428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 rotWithShape="1">
            <a:blip r:embed="rId8"/>
            <a:stretch>
              <a:fillRect/>
            </a:stretch>
          </p:blipFill>
          <p:spPr>
            <a:xfrm rot="1860000">
              <a:off x="-108521" y="381044"/>
              <a:ext cx="1254404" cy="6428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 rot="0">
            <a:off x="4243851" y="3334524"/>
            <a:ext cx="2686905" cy="2686905"/>
            <a:chOff x="4243851" y="3334524"/>
            <a:chExt cx="2686905" cy="268690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 rotWithShape="1">
            <a:blip r:embed="rId9"/>
            <a:stretch>
              <a:fillRect/>
            </a:stretch>
          </p:blipFill>
          <p:spPr>
            <a:xfrm>
              <a:off x="4243851" y="3334524"/>
              <a:ext cx="2686905" cy="268690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 rot="0">
            <a:off x="7913849" y="3332925"/>
            <a:ext cx="2466878" cy="2625012"/>
            <a:chOff x="7913849" y="3332925"/>
            <a:chExt cx="2466878" cy="262501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 rotWithShape="1">
            <a:blip r:embed="rId10"/>
            <a:stretch>
              <a:fillRect/>
            </a:stretch>
          </p:blipFill>
          <p:spPr>
            <a:xfrm>
              <a:off x="7913849" y="3332925"/>
              <a:ext cx="2466878" cy="262501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 rot="0">
            <a:off x="11363821" y="3291270"/>
            <a:ext cx="2681779" cy="2619048"/>
            <a:chOff x="11363821" y="3291270"/>
            <a:chExt cx="2681779" cy="2619048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 rotWithShape="1">
            <a:blip r:embed="rId11"/>
            <a:stretch>
              <a:fillRect/>
            </a:stretch>
          </p:blipFill>
          <p:spPr>
            <a:xfrm>
              <a:off x="11363821" y="3291270"/>
              <a:ext cx="2681779" cy="261904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 rot="0">
            <a:off x="529368" y="3320723"/>
            <a:ext cx="2731390" cy="2684832"/>
            <a:chOff x="529368" y="3320723"/>
            <a:chExt cx="2731390" cy="2684832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 rotWithShape="1">
            <a:blip r:embed="rId12"/>
            <a:stretch>
              <a:fillRect/>
            </a:stretch>
          </p:blipFill>
          <p:spPr>
            <a:xfrm>
              <a:off x="529368" y="3320723"/>
              <a:ext cx="2731390" cy="268483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 rot="0">
            <a:off x="15028694" y="3279365"/>
            <a:ext cx="2662239" cy="2678571"/>
            <a:chOff x="15028694" y="3279365"/>
            <a:chExt cx="2662239" cy="2678571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 rotWithShape="1">
            <a:blip r:embed="rId13"/>
            <a:stretch>
              <a:fillRect/>
            </a:stretch>
          </p:blipFill>
          <p:spPr>
            <a:xfrm>
              <a:off x="15028694" y="3279365"/>
              <a:ext cx="2662239" cy="2678571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 rotWithShape="1">
          <a:blip r:embed="rId14"/>
          <a:stretch>
            <a:fillRect/>
          </a:stretch>
        </p:blipFill>
        <p:spPr>
          <a:xfrm>
            <a:off x="324445" y="5789962"/>
            <a:ext cx="3130936" cy="1340555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 rotWithShape="1">
          <a:blip r:embed="rId15"/>
          <a:stretch>
            <a:fillRect/>
          </a:stretch>
        </p:blipFill>
        <p:spPr>
          <a:xfrm>
            <a:off x="3888598" y="5789962"/>
            <a:ext cx="3064269" cy="1340555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 rotWithShape="1">
          <a:blip r:embed="rId16"/>
          <a:stretch>
            <a:fillRect/>
          </a:stretch>
        </p:blipFill>
        <p:spPr>
          <a:xfrm>
            <a:off x="7500062" y="5794002"/>
            <a:ext cx="3064269" cy="1340555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 rotWithShape="1">
          <a:blip r:embed="rId17"/>
          <a:stretch>
            <a:fillRect/>
          </a:stretch>
        </p:blipFill>
        <p:spPr>
          <a:xfrm>
            <a:off x="11246520" y="5764565"/>
            <a:ext cx="3045222" cy="1340555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 rotWithShape="1">
          <a:blip r:embed="rId18"/>
          <a:stretch>
            <a:fillRect/>
          </a:stretch>
        </p:blipFill>
        <p:spPr>
          <a:xfrm>
            <a:off x="15042908" y="5765608"/>
            <a:ext cx="3064269" cy="1340555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 rot="0">
            <a:off x="443656" y="3119841"/>
            <a:ext cx="1010848" cy="964674"/>
            <a:chOff x="443656" y="3119841"/>
            <a:chExt cx="1010848" cy="964674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 rotWithShape="1">
            <a:blip r:embed="rId19"/>
            <a:stretch>
              <a:fillRect/>
            </a:stretch>
          </p:blipFill>
          <p:spPr>
            <a:xfrm rot="21120000">
              <a:off x="443656" y="3119841"/>
              <a:ext cx="1010848" cy="96467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 rot="0">
            <a:off x="4124416" y="7144596"/>
            <a:ext cx="2741004" cy="2088139"/>
            <a:chOff x="4124416" y="7144596"/>
            <a:chExt cx="2741004" cy="2088139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 rotWithShape="1">
            <a:blip r:embed="rId20"/>
            <a:stretch>
              <a:fillRect/>
            </a:stretch>
          </p:blipFill>
          <p:spPr>
            <a:xfrm>
              <a:off x="2890210" y="6236822"/>
              <a:ext cx="5482008" cy="4176278"/>
            </a:xfrm>
            <a:prstGeom prst="rect">
              <a:avLst/>
            </a:prstGeom>
          </p:spPr>
        </p:pic>
        <p:pic>
          <p:nvPicPr>
            <p:cNvPr id="44" name="Object 43"/>
            <p:cNvPicPr>
              <a:picLocks noChangeAspect="1"/>
            </p:cNvPicPr>
            <p:nvPr/>
          </p:nvPicPr>
          <p:blipFill rotWithShape="1">
            <a:blip r:embed="rId21"/>
            <a:stretch>
              <a:fillRect/>
            </a:stretch>
          </p:blipFill>
          <p:spPr>
            <a:xfrm>
              <a:off x="4124416" y="7144596"/>
              <a:ext cx="2741004" cy="208813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 rot="0">
            <a:off x="7804032" y="7144596"/>
            <a:ext cx="2741004" cy="2088139"/>
            <a:chOff x="7804032" y="7144596"/>
            <a:chExt cx="2741004" cy="2088139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 rotWithShape="1">
            <a:blip r:embed="rId22"/>
            <a:stretch>
              <a:fillRect/>
            </a:stretch>
          </p:blipFill>
          <p:spPr>
            <a:xfrm>
              <a:off x="6569826" y="6236822"/>
              <a:ext cx="5482008" cy="4176278"/>
            </a:xfrm>
            <a:prstGeom prst="rect">
              <a:avLst/>
            </a:prstGeom>
          </p:spPr>
        </p:pic>
        <p:pic>
          <p:nvPicPr>
            <p:cNvPr id="49" name="Object 48"/>
            <p:cNvPicPr>
              <a:picLocks noChangeAspect="1"/>
            </p:cNvPicPr>
            <p:nvPr/>
          </p:nvPicPr>
          <p:blipFill rotWithShape="1">
            <a:blip r:embed="rId23"/>
            <a:stretch>
              <a:fillRect/>
            </a:stretch>
          </p:blipFill>
          <p:spPr>
            <a:xfrm>
              <a:off x="7804032" y="7144596"/>
              <a:ext cx="2741004" cy="2088139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 rot="0">
            <a:off x="15163264" y="7144596"/>
            <a:ext cx="2741004" cy="2088139"/>
            <a:chOff x="15163264" y="7144596"/>
            <a:chExt cx="2741004" cy="2088139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 rotWithShape="1">
            <a:blip r:embed="rId24"/>
            <a:stretch>
              <a:fillRect/>
            </a:stretch>
          </p:blipFill>
          <p:spPr>
            <a:xfrm>
              <a:off x="13929058" y="6236822"/>
              <a:ext cx="5482008" cy="4176278"/>
            </a:xfrm>
            <a:prstGeom prst="rect">
              <a:avLst/>
            </a:prstGeom>
          </p:spPr>
        </p:pic>
        <p:pic>
          <p:nvPicPr>
            <p:cNvPr id="54" name="Object 53"/>
            <p:cNvPicPr>
              <a:picLocks noChangeAspect="1"/>
            </p:cNvPicPr>
            <p:nvPr/>
          </p:nvPicPr>
          <p:blipFill rotWithShape="1">
            <a:blip r:embed="rId25"/>
            <a:stretch>
              <a:fillRect/>
            </a:stretch>
          </p:blipFill>
          <p:spPr>
            <a:xfrm>
              <a:off x="15163264" y="7144596"/>
              <a:ext cx="2741004" cy="2088139"/>
            </a:xfrm>
            <a:prstGeom prst="rect">
              <a:avLst/>
            </a:prstGeom>
          </p:spPr>
        </p:pic>
      </p:grpSp>
      <p:sp>
        <p:nvSpPr>
          <p:cNvPr id="1014" name=""/>
          <p:cNvSpPr txBox="1"/>
          <p:nvPr/>
        </p:nvSpPr>
        <p:spPr>
          <a:xfrm>
            <a:off x="375285" y="7528559"/>
            <a:ext cx="2954655" cy="1365886"/>
          </a:xfrm>
          <a:prstGeom prst="rect">
            <a:avLst/>
          </a:prstGeom>
        </p:spPr>
        <p:txBody>
          <a:bodyPr wrap="none">
            <a:spAutoFit/>
          </a:bodyPr>
          <a:p>
            <a:pPr algn="ctr">
              <a:defRPr/>
            </a:pPr>
            <a:r>
              <a:rPr lang="ko-KR" altLang="en-US" sz="2800" b="1">
                <a:latin typeface="맑은 고딕"/>
                <a:ea typeface="맑은 고딕"/>
              </a:rPr>
              <a:t>프론트엔드 개발 </a:t>
            </a:r>
            <a:endParaRPr lang="ko-KR" altLang="en-US" sz="2800" b="1">
              <a:latin typeface="맑은 고딕"/>
              <a:ea typeface="맑은 고딕"/>
            </a:endParaRPr>
          </a:p>
          <a:p>
            <a:pPr algn="ctr">
              <a:defRPr/>
            </a:pPr>
            <a:r>
              <a:rPr lang="ko-KR" altLang="en-US" sz="2800" b="1">
                <a:latin typeface="맑은 고딕"/>
                <a:ea typeface="맑은 고딕"/>
              </a:rPr>
              <a:t>및 </a:t>
            </a:r>
            <a:endParaRPr lang="ko-KR" altLang="en-US" sz="2800" b="1">
              <a:latin typeface="맑은 고딕"/>
              <a:ea typeface="맑은 고딕"/>
            </a:endParaRPr>
          </a:p>
          <a:p>
            <a:pPr algn="ctr">
              <a:defRPr/>
            </a:pPr>
            <a:r>
              <a:rPr lang="ko-KR" altLang="en-US" sz="2800" b="1">
                <a:latin typeface="맑은 고딕"/>
                <a:ea typeface="맑은 고딕"/>
              </a:rPr>
              <a:t>리펙토링 담당</a:t>
            </a:r>
            <a:endParaRPr lang="ko-KR" altLang="en-US" sz="2800" b="1">
              <a:latin typeface="맑은 고딕"/>
              <a:ea typeface="맑은 고딕"/>
            </a:endParaRPr>
          </a:p>
        </p:txBody>
      </p:sp>
      <p:sp>
        <p:nvSpPr>
          <p:cNvPr id="1015" name=""/>
          <p:cNvSpPr txBox="1"/>
          <p:nvPr/>
        </p:nvSpPr>
        <p:spPr>
          <a:xfrm>
            <a:off x="4242435" y="7317105"/>
            <a:ext cx="2526030" cy="1788795"/>
          </a:xfrm>
          <a:prstGeom prst="rect">
            <a:avLst/>
          </a:prstGeom>
        </p:spPr>
        <p:txBody>
          <a:bodyPr wrap="none">
            <a:spAutoFit/>
          </a:bodyPr>
          <a:p>
            <a:pPr algn="ctr">
              <a:defRPr/>
            </a:pPr>
            <a:r>
              <a:rPr lang="en-US" altLang="ko-KR" sz="2800" b="1">
                <a:latin typeface="맑은 고딕"/>
                <a:ea typeface="맑은 고딕"/>
              </a:rPr>
              <a:t>API/</a:t>
            </a:r>
            <a:r>
              <a:rPr lang="ko-KR" altLang="en-US" sz="2800" b="1">
                <a:latin typeface="맑은 고딕"/>
                <a:ea typeface="맑은 고딕"/>
              </a:rPr>
              <a:t>장바구니</a:t>
            </a:r>
            <a:r>
              <a:rPr lang="en-US" altLang="ko-KR" sz="2800" b="1">
                <a:latin typeface="맑은 고딕"/>
                <a:ea typeface="맑은 고딕"/>
              </a:rPr>
              <a:t>/</a:t>
            </a:r>
            <a:endParaRPr lang="en-US" altLang="ko-KR" sz="2800" b="1">
              <a:latin typeface="맑은 고딕"/>
              <a:ea typeface="맑은 고딕"/>
            </a:endParaRPr>
          </a:p>
          <a:p>
            <a:pPr algn="ctr">
              <a:defRPr/>
            </a:pPr>
            <a:r>
              <a:rPr lang="ko-KR" altLang="en-US" sz="2800" b="1">
                <a:latin typeface="맑은 고딕"/>
                <a:ea typeface="맑은 고딕"/>
              </a:rPr>
              <a:t>포인트 기능</a:t>
            </a:r>
            <a:r>
              <a:rPr lang="en-US" altLang="ko-KR" sz="2800" b="1">
                <a:latin typeface="맑은 고딕"/>
                <a:ea typeface="맑은 고딕"/>
              </a:rPr>
              <a:t>,</a:t>
            </a:r>
            <a:endParaRPr lang="en-US" altLang="ko-KR" sz="2800" b="1">
              <a:latin typeface="맑은 고딕"/>
              <a:ea typeface="맑은 고딕"/>
            </a:endParaRPr>
          </a:p>
          <a:p>
            <a:pPr algn="ctr">
              <a:defRPr/>
            </a:pPr>
            <a:r>
              <a:rPr lang="en-US" altLang="ko-KR" sz="2800" b="1">
                <a:latin typeface="맑은 고딕"/>
                <a:ea typeface="맑은 고딕"/>
              </a:rPr>
              <a:t>Q&amp;A</a:t>
            </a:r>
            <a:r>
              <a:rPr lang="ko-KR" altLang="en-US" sz="2800" b="1">
                <a:latin typeface="맑은 고딕"/>
                <a:ea typeface="맑은 고딕"/>
              </a:rPr>
              <a:t> 게시판 </a:t>
            </a:r>
            <a:endParaRPr lang="ko-KR" altLang="en-US" sz="2800" b="1">
              <a:latin typeface="맑은 고딕"/>
              <a:ea typeface="맑은 고딕"/>
            </a:endParaRPr>
          </a:p>
          <a:p>
            <a:pPr algn="ctr">
              <a:defRPr/>
            </a:pPr>
            <a:r>
              <a:rPr lang="ko-KR" altLang="en-US" sz="2800" b="1">
                <a:latin typeface="맑은 고딕"/>
                <a:ea typeface="맑은 고딕"/>
              </a:rPr>
              <a:t>기능</a:t>
            </a:r>
            <a:endParaRPr lang="ko-KR" altLang="en-US" sz="2800" b="1">
              <a:latin typeface="맑은 고딕"/>
              <a:ea typeface="맑은 고딕"/>
            </a:endParaRPr>
          </a:p>
        </p:txBody>
      </p:sp>
      <p:sp>
        <p:nvSpPr>
          <p:cNvPr id="1016" name=""/>
          <p:cNvSpPr txBox="1"/>
          <p:nvPr/>
        </p:nvSpPr>
        <p:spPr>
          <a:xfrm>
            <a:off x="7848600" y="7517130"/>
            <a:ext cx="2621282" cy="1360170"/>
          </a:xfrm>
          <a:prstGeom prst="rect">
            <a:avLst/>
          </a:prstGeom>
        </p:spPr>
        <p:txBody>
          <a:bodyPr wrap="none">
            <a:spAutoFit/>
          </a:bodyPr>
          <a:p>
            <a:pPr algn="ctr">
              <a:defRPr/>
            </a:pPr>
            <a:r>
              <a:rPr lang="ko-KR" altLang="en-US" sz="2800" b="1">
                <a:latin typeface="맑은 고딕"/>
                <a:ea typeface="맑은 고딕"/>
              </a:rPr>
              <a:t>간편결제 기능</a:t>
            </a:r>
            <a:r>
              <a:rPr lang="en-US" altLang="ko-KR" sz="2800" b="1">
                <a:latin typeface="맑은 고딕"/>
                <a:ea typeface="맑은 고딕"/>
              </a:rPr>
              <a:t>,</a:t>
            </a:r>
            <a:endParaRPr lang="en-US" altLang="ko-KR" sz="2800" b="1">
              <a:latin typeface="맑은 고딕"/>
              <a:ea typeface="맑은 고딕"/>
            </a:endParaRPr>
          </a:p>
          <a:p>
            <a:pPr algn="ctr">
              <a:defRPr/>
            </a:pPr>
            <a:r>
              <a:rPr lang="ko-KR" altLang="en-US" sz="2800" b="1">
                <a:latin typeface="맑은 고딕"/>
                <a:ea typeface="맑은 고딕"/>
              </a:rPr>
              <a:t>주문</a:t>
            </a:r>
            <a:r>
              <a:rPr lang="en-US" altLang="ko-KR" sz="2800" b="1">
                <a:latin typeface="맑은 고딕"/>
                <a:ea typeface="맑은 고딕"/>
              </a:rPr>
              <a:t>/</a:t>
            </a:r>
            <a:r>
              <a:rPr lang="ko-KR" altLang="en-US" sz="2800" b="1">
                <a:latin typeface="맑은 고딕"/>
                <a:ea typeface="맑은 고딕"/>
              </a:rPr>
              <a:t>배송 정보</a:t>
            </a:r>
            <a:endParaRPr lang="ko-KR" altLang="en-US" sz="2800" b="1">
              <a:latin typeface="맑은 고딕"/>
              <a:ea typeface="맑은 고딕"/>
            </a:endParaRPr>
          </a:p>
          <a:p>
            <a:pPr algn="ctr">
              <a:defRPr/>
            </a:pPr>
            <a:r>
              <a:rPr lang="ko-KR" altLang="en-US" sz="2800" b="1">
                <a:latin typeface="맑은 고딕"/>
                <a:ea typeface="맑은 고딕"/>
              </a:rPr>
              <a:t>수정</a:t>
            </a:r>
            <a:r>
              <a:rPr lang="en-US" altLang="ko-KR" sz="2800" b="1">
                <a:latin typeface="맑은 고딕"/>
                <a:ea typeface="맑은 고딕"/>
              </a:rPr>
              <a:t>,</a:t>
            </a:r>
            <a:r>
              <a:rPr lang="ko-KR" altLang="en-US" sz="2800" b="1">
                <a:latin typeface="맑은 고딕"/>
                <a:ea typeface="맑은 고딕"/>
              </a:rPr>
              <a:t>조회</a:t>
            </a:r>
            <a:endParaRPr lang="ko-KR" altLang="en-US" sz="2800" b="1">
              <a:latin typeface="맑은 고딕"/>
              <a:ea typeface="맑은 고딕"/>
            </a:endParaRPr>
          </a:p>
        </p:txBody>
      </p:sp>
      <p:sp>
        <p:nvSpPr>
          <p:cNvPr id="1017" name=""/>
          <p:cNvSpPr txBox="1"/>
          <p:nvPr/>
        </p:nvSpPr>
        <p:spPr>
          <a:xfrm>
            <a:off x="11843385" y="7509510"/>
            <a:ext cx="2087880" cy="1367790"/>
          </a:xfrm>
          <a:prstGeom prst="rect">
            <a:avLst/>
          </a:prstGeom>
        </p:spPr>
        <p:txBody>
          <a:bodyPr wrap="none">
            <a:spAutoFit/>
          </a:bodyPr>
          <a:p>
            <a:pPr algn="ctr">
              <a:defRPr/>
            </a:pPr>
            <a:r>
              <a:rPr lang="ko-KR" altLang="en-US" sz="2800" b="1">
                <a:latin typeface="맑은 고딕"/>
                <a:ea typeface="맑은 고딕"/>
              </a:rPr>
              <a:t>리뷰게시판</a:t>
            </a:r>
            <a:r>
              <a:rPr lang="en-US" altLang="ko-KR" sz="2800" b="1">
                <a:latin typeface="맑은 고딕"/>
                <a:ea typeface="맑은 고딕"/>
              </a:rPr>
              <a:t>,</a:t>
            </a:r>
            <a:endParaRPr lang="en-US" altLang="ko-KR" sz="2800" b="1">
              <a:latin typeface="맑은 고딕"/>
              <a:ea typeface="맑은 고딕"/>
            </a:endParaRPr>
          </a:p>
          <a:p>
            <a:pPr algn="ctr">
              <a:defRPr/>
            </a:pPr>
            <a:r>
              <a:rPr lang="en-US" altLang="ko-KR" sz="2800" b="1">
                <a:latin typeface="맑은 고딕"/>
                <a:ea typeface="맑은 고딕"/>
              </a:rPr>
              <a:t>DB</a:t>
            </a:r>
            <a:r>
              <a:rPr lang="ko-KR" altLang="en-US" sz="2800" b="1">
                <a:latin typeface="맑은 고딕"/>
                <a:ea typeface="맑은 고딕"/>
              </a:rPr>
              <a:t>설계</a:t>
            </a:r>
            <a:r>
              <a:rPr lang="en-US" altLang="ko-KR" sz="2800" b="1">
                <a:latin typeface="맑은 고딕"/>
                <a:ea typeface="맑은 고딕"/>
              </a:rPr>
              <a:t>,</a:t>
            </a:r>
            <a:endParaRPr lang="ko-KR" altLang="en-US" sz="2800" b="1">
              <a:latin typeface="맑은 고딕"/>
              <a:ea typeface="맑은 고딕"/>
            </a:endParaRPr>
          </a:p>
          <a:p>
            <a:pPr algn="ctr">
              <a:defRPr/>
            </a:pPr>
            <a:r>
              <a:rPr lang="ko-KR" altLang="en-US" sz="2800" b="1">
                <a:latin typeface="맑은 고딕"/>
                <a:ea typeface="맑은 고딕"/>
              </a:rPr>
              <a:t>회원 관리</a:t>
            </a:r>
            <a:endParaRPr lang="ko-KR" altLang="en-US" sz="2800" b="1">
              <a:latin typeface="맑은 고딕"/>
              <a:ea typeface="맑은 고딕"/>
            </a:endParaRPr>
          </a:p>
        </p:txBody>
      </p:sp>
      <p:sp>
        <p:nvSpPr>
          <p:cNvPr id="1018" name=""/>
          <p:cNvSpPr txBox="1"/>
          <p:nvPr/>
        </p:nvSpPr>
        <p:spPr>
          <a:xfrm>
            <a:off x="15228570" y="7509510"/>
            <a:ext cx="2602231" cy="1367790"/>
          </a:xfrm>
          <a:prstGeom prst="rect">
            <a:avLst/>
          </a:prstGeom>
        </p:spPr>
        <p:txBody>
          <a:bodyPr wrap="none">
            <a:spAutoFit/>
          </a:bodyPr>
          <a:p>
            <a:pPr algn="ctr">
              <a:defRPr/>
            </a:pPr>
            <a:r>
              <a:rPr lang="ko-KR" altLang="en-US" sz="2800" b="1">
                <a:latin typeface="맑은 고딕"/>
                <a:ea typeface="맑은 고딕"/>
              </a:rPr>
              <a:t>상품 검색 </a:t>
            </a:r>
            <a:endParaRPr lang="ko-KR" altLang="en-US" sz="2800" b="1">
              <a:latin typeface="맑은 고딕"/>
              <a:ea typeface="맑은 고딕"/>
            </a:endParaRPr>
          </a:p>
          <a:p>
            <a:pPr algn="ctr">
              <a:defRPr/>
            </a:pPr>
            <a:r>
              <a:rPr lang="ko-KR" altLang="en-US" sz="2800" b="1">
                <a:latin typeface="맑은 고딕"/>
                <a:ea typeface="맑은 고딕"/>
              </a:rPr>
              <a:t>및 </a:t>
            </a:r>
            <a:endParaRPr lang="ko-KR" altLang="en-US" sz="2800" b="1">
              <a:latin typeface="맑은 고딕"/>
              <a:ea typeface="맑은 고딕"/>
            </a:endParaRPr>
          </a:p>
          <a:p>
            <a:pPr algn="ctr">
              <a:defRPr/>
            </a:pPr>
            <a:r>
              <a:rPr lang="ko-KR" altLang="en-US" sz="2800" b="1">
                <a:latin typeface="맑은 고딕"/>
                <a:ea typeface="맑은 고딕"/>
              </a:rPr>
              <a:t>정렬 기능 구현</a:t>
            </a:r>
            <a:endParaRPr lang="ko-KR" altLang="en-US" sz="2800" b="1">
              <a:latin typeface="맑은 고딕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925275"/>
            <a:chOff x="0" y="0"/>
            <a:chExt cx="18285714" cy="19252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92527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25427" y="59905"/>
            <a:ext cx="11185063" cy="177038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108521" y="381044"/>
            <a:ext cx="1254404" cy="64286"/>
            <a:chOff x="-108521" y="381044"/>
            <a:chExt cx="1254404" cy="6428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860000">
              <a:off x="-108521" y="381044"/>
              <a:ext cx="1254404" cy="6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75990" y="3061229"/>
            <a:ext cx="15333734" cy="924718"/>
            <a:chOff x="1475990" y="3061229"/>
            <a:chExt cx="15333734" cy="924718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475990" y="3061229"/>
              <a:ext cx="3645168" cy="905670"/>
              <a:chOff x="1475990" y="3061229"/>
              <a:chExt cx="3645168" cy="905670"/>
            </a:xfrm>
          </p:grpSpPr>
          <p:grpSp>
            <p:nvGrpSpPr>
              <p:cNvPr id="1005" name="그룹 1005"/>
              <p:cNvGrpSpPr/>
              <p:nvPr/>
            </p:nvGrpSpPr>
            <p:grpSpPr>
              <a:xfrm>
                <a:off x="1678267" y="3061229"/>
                <a:ext cx="3240572" cy="905670"/>
                <a:chOff x="1678267" y="3061229"/>
                <a:chExt cx="3240572" cy="905670"/>
              </a:xfrm>
            </p:grpSpPr>
            <p:pic>
              <p:nvPicPr>
                <p:cNvPr id="12" name="Object 11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111802" y="2697968"/>
                  <a:ext cx="6481143" cy="1811340"/>
                </a:xfrm>
                <a:prstGeom prst="rect">
                  <a:avLst/>
                </a:prstGeom>
              </p:spPr>
            </p:pic>
            <p:pic>
              <p:nvPicPr>
                <p:cNvPr id="13" name="Object 12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1678267" y="3061229"/>
                  <a:ext cx="3240572" cy="905670"/>
                </a:xfrm>
                <a:prstGeom prst="rect">
                  <a:avLst/>
                </a:prstGeom>
              </p:spPr>
            </p:pic>
          </p:grpSp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140539" y="2916304"/>
                <a:ext cx="4175358" cy="1755349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7243972" y="3080276"/>
              <a:ext cx="3645168" cy="905670"/>
              <a:chOff x="7243972" y="3080276"/>
              <a:chExt cx="3645168" cy="905670"/>
            </a:xfrm>
          </p:grpSpPr>
          <p:grpSp>
            <p:nvGrpSpPr>
              <p:cNvPr id="1007" name="그룹 1007"/>
              <p:cNvGrpSpPr/>
              <p:nvPr/>
            </p:nvGrpSpPr>
            <p:grpSpPr>
              <a:xfrm>
                <a:off x="7446245" y="3080276"/>
                <a:ext cx="3240572" cy="905670"/>
                <a:chOff x="7446245" y="3080276"/>
                <a:chExt cx="3240572" cy="905670"/>
              </a:xfrm>
            </p:grpSpPr>
            <p:pic>
              <p:nvPicPr>
                <p:cNvPr id="19" name="Object 18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5879781" y="2717016"/>
                  <a:ext cx="6481143" cy="1811340"/>
                </a:xfrm>
                <a:prstGeom prst="rect">
                  <a:avLst/>
                </a:prstGeom>
              </p:spPr>
            </p:pic>
            <p:pic>
              <p:nvPicPr>
                <p:cNvPr id="20" name="Object 19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7446245" y="3080276"/>
                  <a:ext cx="3240572" cy="905670"/>
                </a:xfrm>
                <a:prstGeom prst="rect">
                  <a:avLst/>
                </a:prstGeom>
              </p:spPr>
            </p:pic>
          </p:grpSp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6908521" y="2935352"/>
                <a:ext cx="4184882" cy="1764872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3164556" y="3080276"/>
              <a:ext cx="3645168" cy="905670"/>
              <a:chOff x="13164556" y="3080276"/>
              <a:chExt cx="3645168" cy="905670"/>
            </a:xfrm>
          </p:grpSpPr>
          <p:grpSp>
            <p:nvGrpSpPr>
              <p:cNvPr id="1009" name="그룹 1009"/>
              <p:cNvGrpSpPr/>
              <p:nvPr/>
            </p:nvGrpSpPr>
            <p:grpSpPr>
              <a:xfrm>
                <a:off x="13366785" y="3080276"/>
                <a:ext cx="3240572" cy="905670"/>
                <a:chOff x="13366785" y="3080276"/>
                <a:chExt cx="3240572" cy="905670"/>
              </a:xfrm>
            </p:grpSpPr>
            <p:pic>
              <p:nvPicPr>
                <p:cNvPr id="26" name="Object 25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>
                  <a:off x="11800321" y="2717016"/>
                  <a:ext cx="6481143" cy="1811340"/>
                </a:xfrm>
                <a:prstGeom prst="rect">
                  <a:avLst/>
                </a:prstGeom>
              </p:spPr>
            </p:pic>
            <p:pic>
              <p:nvPicPr>
                <p:cNvPr id="27" name="Object 26"/>
                <p:cNvPicPr>
                  <a:picLocks noChangeAspect="1"/>
                </p:cNvPicPr>
                <p:nvPr/>
              </p:nvPicPr>
              <p:blipFill>
                <a:blip r:embed="rId12" cstate="print"/>
                <a:stretch>
                  <a:fillRect/>
                </a:stretch>
              </p:blipFill>
              <p:spPr>
                <a:xfrm>
                  <a:off x="13366785" y="3080276"/>
                  <a:ext cx="3240572" cy="905670"/>
                </a:xfrm>
                <a:prstGeom prst="rect">
                  <a:avLst/>
                </a:prstGeom>
              </p:spPr>
            </p:pic>
          </p:grpSp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2829104" y="2935351"/>
                <a:ext cx="4547999" cy="1764875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1046488" y="4274085"/>
            <a:ext cx="4685714" cy="4290167"/>
            <a:chOff x="1046488" y="4274085"/>
            <a:chExt cx="4685714" cy="4290167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1184303" y="4274085"/>
              <a:ext cx="4290167" cy="4290167"/>
              <a:chOff x="1184303" y="4274085"/>
              <a:chExt cx="4290167" cy="4290167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184303" y="4274085"/>
                <a:ext cx="4290167" cy="4290167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2199119" y="5055074"/>
              <a:ext cx="2376399" cy="2540025"/>
              <a:chOff x="2199119" y="5055074"/>
              <a:chExt cx="2376399" cy="2540025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2199119" y="5055074"/>
                <a:ext cx="2376399" cy="2540025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1046488" y="5743554"/>
              <a:ext cx="4681661" cy="1187256"/>
              <a:chOff x="1046488" y="5743554"/>
              <a:chExt cx="4681661" cy="1187256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046488" y="5743554"/>
                <a:ext cx="4681661" cy="1187256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5859336" y="5825755"/>
            <a:ext cx="835837" cy="1046038"/>
            <a:chOff x="5859336" y="5825755"/>
            <a:chExt cx="835837" cy="1046038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5400000">
              <a:off x="5495974" y="5357292"/>
              <a:ext cx="1671673" cy="2092077"/>
            </a:xfrm>
            <a:prstGeom prst="rect">
              <a:avLst/>
            </a:prstGeom>
          </p:spPr>
        </p:pic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5400000">
              <a:off x="5859336" y="5825755"/>
              <a:ext cx="835837" cy="1046038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7104666" y="4274085"/>
            <a:ext cx="4301759" cy="4301759"/>
            <a:chOff x="7104666" y="4274085"/>
            <a:chExt cx="4301759" cy="4301759"/>
          </a:xfrm>
        </p:grpSpPr>
        <p:grpSp>
          <p:nvGrpSpPr>
            <p:cNvPr id="1016" name="그룹 1016"/>
            <p:cNvGrpSpPr/>
            <p:nvPr/>
          </p:nvGrpSpPr>
          <p:grpSpPr>
            <a:xfrm>
              <a:off x="7104666" y="4274085"/>
              <a:ext cx="4301759" cy="4301759"/>
              <a:chOff x="7104666" y="4274085"/>
              <a:chExt cx="4301759" cy="4301759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7104666" y="4274085"/>
                <a:ext cx="4301759" cy="4301759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7854510" y="5345671"/>
              <a:ext cx="2809524" cy="2178706"/>
              <a:chOff x="7854510" y="5345671"/>
              <a:chExt cx="2809524" cy="2178706"/>
            </a:xfrm>
          </p:grpSpPr>
          <p:grpSp>
            <p:nvGrpSpPr>
              <p:cNvPr id="1018" name="그룹 1018"/>
              <p:cNvGrpSpPr/>
              <p:nvPr/>
            </p:nvGrpSpPr>
            <p:grpSpPr>
              <a:xfrm>
                <a:off x="8372450" y="6686282"/>
                <a:ext cx="1766191" cy="830582"/>
                <a:chOff x="8372450" y="6686282"/>
                <a:chExt cx="1766191" cy="830582"/>
              </a:xfrm>
            </p:grpSpPr>
            <p:pic>
              <p:nvPicPr>
                <p:cNvPr id="53" name="Object 52"/>
                <p:cNvPicPr>
                  <a:picLocks noChangeAspect="1"/>
                </p:cNvPicPr>
                <p:nvPr/>
              </p:nvPicPr>
              <p:blipFill>
                <a:blip r:embed="rId20" cstate="print"/>
                <a:stretch>
                  <a:fillRect/>
                </a:stretch>
              </p:blipFill>
              <p:spPr>
                <a:xfrm>
                  <a:off x="8372450" y="6686282"/>
                  <a:ext cx="1766191" cy="830582"/>
                </a:xfrm>
                <a:prstGeom prst="rect">
                  <a:avLst/>
                </a:prstGeom>
              </p:spPr>
            </p:pic>
          </p:grpSp>
          <p:grpSp>
            <p:nvGrpSpPr>
              <p:cNvPr id="1019" name="그룹 1019"/>
              <p:cNvGrpSpPr/>
              <p:nvPr/>
            </p:nvGrpSpPr>
            <p:grpSpPr>
              <a:xfrm>
                <a:off x="7854510" y="5345671"/>
                <a:ext cx="2802071" cy="520110"/>
                <a:chOff x="7854510" y="5345671"/>
                <a:chExt cx="2802071" cy="520110"/>
              </a:xfrm>
            </p:grpSpPr>
            <p:pic>
              <p:nvPicPr>
                <p:cNvPr id="56" name="Object 55"/>
                <p:cNvPicPr>
                  <a:picLocks noChangeAspect="1"/>
                </p:cNvPicPr>
                <p:nvPr/>
              </p:nvPicPr>
              <p:blipFill>
                <a:blip r:embed="rId21" cstate="print"/>
                <a:stretch>
                  <a:fillRect/>
                </a:stretch>
              </p:blipFill>
              <p:spPr>
                <a:xfrm>
                  <a:off x="7854510" y="5345671"/>
                  <a:ext cx="2802071" cy="520110"/>
                </a:xfrm>
                <a:prstGeom prst="rect">
                  <a:avLst/>
                </a:prstGeom>
              </p:spPr>
            </p:pic>
          </p:grpSp>
          <p:grpSp>
            <p:nvGrpSpPr>
              <p:cNvPr id="1020" name="그룹 1020"/>
              <p:cNvGrpSpPr/>
              <p:nvPr/>
            </p:nvGrpSpPr>
            <p:grpSpPr>
              <a:xfrm>
                <a:off x="8380829" y="5975423"/>
                <a:ext cx="2050951" cy="498775"/>
                <a:chOff x="8380829" y="5975423"/>
                <a:chExt cx="2050951" cy="498775"/>
              </a:xfrm>
            </p:grpSpPr>
            <p:pic>
              <p:nvPicPr>
                <p:cNvPr id="59" name="Object 58"/>
                <p:cNvPicPr>
                  <a:picLocks noChangeAspect="1"/>
                </p:cNvPicPr>
                <p:nvPr/>
              </p:nvPicPr>
              <p:blipFill>
                <a:blip r:embed="rId22" cstate="print"/>
                <a:stretch>
                  <a:fillRect/>
                </a:stretch>
              </p:blipFill>
              <p:spPr>
                <a:xfrm>
                  <a:off x="8380829" y="5975423"/>
                  <a:ext cx="2050951" cy="498775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21" name="그룹 1021"/>
          <p:cNvGrpSpPr/>
          <p:nvPr/>
        </p:nvGrpSpPr>
        <p:grpSpPr>
          <a:xfrm>
            <a:off x="11818257" y="5825755"/>
            <a:ext cx="835837" cy="1046038"/>
            <a:chOff x="11818257" y="5825755"/>
            <a:chExt cx="835837" cy="1046038"/>
          </a:xfrm>
        </p:grpSpPr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 rot="5400000">
              <a:off x="11454895" y="5357292"/>
              <a:ext cx="1671673" cy="2092077"/>
            </a:xfrm>
            <a:prstGeom prst="rect">
              <a:avLst/>
            </a:prstGeom>
          </p:spPr>
        </p:pic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 rot="5400000">
              <a:off x="11818257" y="5825755"/>
              <a:ext cx="835837" cy="1046038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12949059" y="4274085"/>
            <a:ext cx="4290167" cy="4290167"/>
            <a:chOff x="12949059" y="4274085"/>
            <a:chExt cx="4290167" cy="4290167"/>
          </a:xfrm>
        </p:grpSpPr>
        <p:grpSp>
          <p:nvGrpSpPr>
            <p:cNvPr id="1023" name="그룹 1023"/>
            <p:cNvGrpSpPr/>
            <p:nvPr/>
          </p:nvGrpSpPr>
          <p:grpSpPr>
            <a:xfrm>
              <a:off x="12949059" y="4274085"/>
              <a:ext cx="4290167" cy="4290167"/>
              <a:chOff x="12949059" y="4274085"/>
              <a:chExt cx="4290167" cy="4290167"/>
            </a:xfrm>
          </p:grpSpPr>
          <p:pic>
            <p:nvPicPr>
              <p:cNvPr id="69" name="Object 6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2949059" y="4274085"/>
                <a:ext cx="4290167" cy="4290167"/>
              </a:xfrm>
              <a:prstGeom prst="rect">
                <a:avLst/>
              </a:prstGeom>
            </p:spPr>
          </p:pic>
        </p:grpSp>
        <p:grpSp>
          <p:nvGrpSpPr>
            <p:cNvPr id="1024" name="그룹 1024"/>
            <p:cNvGrpSpPr/>
            <p:nvPr/>
          </p:nvGrpSpPr>
          <p:grpSpPr>
            <a:xfrm>
              <a:off x="13279140" y="5453885"/>
              <a:ext cx="3630005" cy="1742403"/>
              <a:chOff x="13279140" y="5453885"/>
              <a:chExt cx="3630005" cy="1742403"/>
            </a:xfrm>
          </p:grpSpPr>
          <p:pic>
            <p:nvPicPr>
              <p:cNvPr id="72" name="Object 71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3279140" y="5453885"/>
                <a:ext cx="3630005" cy="1742403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204" y="4214455"/>
            <a:ext cx="18300919" cy="6071259"/>
            <a:chOff x="-15204" y="4214455"/>
            <a:chExt cx="18300919" cy="607125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204" y="4214455"/>
              <a:ext cx="18300919" cy="607125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320879" cy="1925275"/>
            <a:chOff x="0" y="0"/>
            <a:chExt cx="18320879" cy="192527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320879" cy="192527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25427" y="59905"/>
            <a:ext cx="11185063" cy="177038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108521" y="381044"/>
            <a:ext cx="1254404" cy="64286"/>
            <a:chOff x="-108521" y="381044"/>
            <a:chExt cx="1254404" cy="6428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860000">
              <a:off x="-108521" y="381044"/>
              <a:ext cx="1254404" cy="642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142857" y="2634083"/>
            <a:ext cx="5190476" cy="6886700"/>
            <a:chOff x="9142857" y="2634083"/>
            <a:chExt cx="5190476" cy="688670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142857" y="2634083"/>
              <a:ext cx="5190476" cy="688670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839113" y="2557892"/>
            <a:ext cx="3645168" cy="905670"/>
            <a:chOff x="3839113" y="2557892"/>
            <a:chExt cx="3645168" cy="905670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4041389" y="2557892"/>
              <a:ext cx="3240572" cy="905670"/>
              <a:chOff x="4041389" y="2557892"/>
              <a:chExt cx="3240572" cy="905670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2485690" y="2212547"/>
                <a:ext cx="6481143" cy="1811340"/>
              </a:xfrm>
              <a:prstGeom prst="rect">
                <a:avLst/>
              </a:prstGeom>
            </p:spPr>
          </p:pic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4041389" y="2557892"/>
                <a:ext cx="3240572" cy="905670"/>
              </a:xfrm>
              <a:prstGeom prst="rect">
                <a:avLst/>
              </a:prstGeom>
            </p:spPr>
          </p:pic>
        </p:grpSp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503661" y="2412963"/>
              <a:ext cx="3831799" cy="176487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048637" y="4519056"/>
            <a:ext cx="4315182" cy="751555"/>
            <a:chOff x="4048637" y="4519056"/>
            <a:chExt cx="4315182" cy="751555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048637" y="4519056"/>
              <a:ext cx="4315182" cy="75155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4048637" y="5270611"/>
            <a:ext cx="4315182" cy="4250172"/>
            <a:chOff x="4048637" y="5270611"/>
            <a:chExt cx="4315182" cy="4250172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048637" y="5270611"/>
              <a:ext cx="4315182" cy="425017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4020065" y="3843188"/>
            <a:ext cx="4315182" cy="742535"/>
            <a:chOff x="4020065" y="3843188"/>
            <a:chExt cx="4315182" cy="742535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020065" y="3843188"/>
              <a:ext cx="4315182" cy="74253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03488" y="2270218"/>
            <a:ext cx="6236244" cy="6236244"/>
            <a:chOff x="1603488" y="2270218"/>
            <a:chExt cx="6236244" cy="623624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03488" y="2270218"/>
              <a:ext cx="6236244" cy="623624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444917" y="4289950"/>
            <a:ext cx="6959666" cy="252857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03488" y="2270218"/>
            <a:ext cx="6236244" cy="6236244"/>
            <a:chOff x="1603488" y="2270218"/>
            <a:chExt cx="6236244" cy="623624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03488" y="2270218"/>
              <a:ext cx="6236244" cy="623624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444917" y="4289950"/>
            <a:ext cx="6950142" cy="2519046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320879" cy="1925275"/>
            <a:chOff x="0" y="0"/>
            <a:chExt cx="18320879" cy="19252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320879" cy="192527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2079668" y="58775"/>
            <a:ext cx="8480805" cy="175925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108521" y="381044"/>
            <a:ext cx="1254404" cy="64286"/>
            <a:chOff x="-108521" y="381044"/>
            <a:chExt cx="1254404" cy="6428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860000">
              <a:off x="-108521" y="381044"/>
              <a:ext cx="1254404" cy="6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71615" y="2334029"/>
            <a:ext cx="16388537" cy="7723098"/>
            <a:chOff x="1071615" y="2334029"/>
            <a:chExt cx="16388537" cy="772309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71615" y="2334029"/>
              <a:ext cx="16388537" cy="772309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272401" y="3194240"/>
            <a:ext cx="10430337" cy="388388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997579" y="978208"/>
            <a:ext cx="10305085" cy="8309927"/>
            <a:chOff x="-997579" y="978208"/>
            <a:chExt cx="10305085" cy="830992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-997579" y="978208"/>
              <a:ext cx="10305085" cy="830992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988334" y="145027"/>
            <a:ext cx="4946098" cy="177900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54808" y="2633768"/>
            <a:ext cx="4156520" cy="126087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3" y="1884524"/>
            <a:ext cx="8304767" cy="107143"/>
            <a:chOff x="-3" y="1884524"/>
            <a:chExt cx="8304767" cy="10714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3" y="1884524"/>
              <a:ext cx="8304767" cy="107143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54808" y="4004252"/>
            <a:ext cx="3578453" cy="1241824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54808" y="5374737"/>
            <a:ext cx="3564462" cy="1241824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54808" y="6745221"/>
            <a:ext cx="2949300" cy="1242795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54808" y="8115479"/>
            <a:ext cx="3005053" cy="124278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545331" y="2192736"/>
            <a:ext cx="6236244" cy="6236244"/>
            <a:chOff x="10545331" y="2192736"/>
            <a:chExt cx="6236244" cy="623624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545331" y="2192736"/>
              <a:ext cx="6236244" cy="623624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614369" y="4036960"/>
            <a:ext cx="7681389" cy="253031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320879" cy="1925275"/>
            <a:chOff x="0" y="0"/>
            <a:chExt cx="18320879" cy="19252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320879" cy="192527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454603" y="78953"/>
            <a:ext cx="8923367" cy="177830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108521" y="381044"/>
            <a:ext cx="1254404" cy="64286"/>
            <a:chOff x="-108521" y="381044"/>
            <a:chExt cx="1254404" cy="6428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860000">
              <a:off x="-108521" y="381044"/>
              <a:ext cx="1254404" cy="6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39815" y="3224495"/>
            <a:ext cx="8109338" cy="6171429"/>
            <a:chOff x="839815" y="3224495"/>
            <a:chExt cx="8109338" cy="617142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2888104" y="605428"/>
              <a:ext cx="16218675" cy="12342857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39815" y="3224495"/>
              <a:ext cx="8109338" cy="6171429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276510" y="3174196"/>
            <a:ext cx="6202493" cy="1453208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97651" y="7122550"/>
            <a:ext cx="3185578" cy="86154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370992" y="4207299"/>
            <a:ext cx="2621500" cy="2621500"/>
            <a:chOff x="1370992" y="4207299"/>
            <a:chExt cx="2621500" cy="262150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70992" y="4207299"/>
              <a:ext cx="2621500" cy="262150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511096" y="4226347"/>
            <a:ext cx="2621500" cy="2621500"/>
            <a:chOff x="5511096" y="4226347"/>
            <a:chExt cx="2621500" cy="2621500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511096" y="4226347"/>
              <a:ext cx="2621500" cy="262150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652202" y="4207299"/>
            <a:ext cx="2379031" cy="2379031"/>
            <a:chOff x="1652202" y="4207299"/>
            <a:chExt cx="2379031" cy="237903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652202" y="4207299"/>
              <a:ext cx="2379031" cy="237903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992492" y="4767898"/>
            <a:ext cx="1445388" cy="1538397"/>
            <a:chOff x="3992492" y="4767898"/>
            <a:chExt cx="1445388" cy="1538397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992492" y="4767898"/>
              <a:ext cx="1445388" cy="153839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5511096" y="3870230"/>
            <a:ext cx="2721112" cy="2721112"/>
            <a:chOff x="5511096" y="3870230"/>
            <a:chExt cx="2721112" cy="2721112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511096" y="3870230"/>
              <a:ext cx="2721112" cy="2721112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482281" y="7122550"/>
            <a:ext cx="2699435" cy="861540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875336" y="5141645"/>
            <a:ext cx="3486229" cy="1022838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3310259" y="5364433"/>
            <a:ext cx="1011107" cy="565947"/>
            <a:chOff x="13310259" y="5364433"/>
            <a:chExt cx="1011107" cy="565947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3310259" y="5364433"/>
              <a:ext cx="1011107" cy="565947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4327463" y="5141645"/>
            <a:ext cx="3715038" cy="1022838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9862003" y="6745374"/>
            <a:ext cx="8059561" cy="117647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04396" y="2542374"/>
            <a:ext cx="10003672" cy="7619464"/>
            <a:chOff x="404396" y="2542374"/>
            <a:chExt cx="10003672" cy="761946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04396" y="2542374"/>
              <a:ext cx="10003672" cy="761946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916108" y="3791711"/>
            <a:ext cx="7184893" cy="145320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695528" y="4249955"/>
            <a:ext cx="802451" cy="449156"/>
            <a:chOff x="16695528" y="4249955"/>
            <a:chExt cx="802451" cy="44915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5400000">
              <a:off x="16695528" y="4249955"/>
              <a:ext cx="802451" cy="449156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538698" y="5479726"/>
            <a:ext cx="7578847" cy="183434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0" y="0"/>
            <a:ext cx="18320879" cy="1925275"/>
            <a:chOff x="0" y="0"/>
            <a:chExt cx="18320879" cy="192527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0"/>
              <a:ext cx="18320879" cy="1925275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454603" y="78953"/>
            <a:ext cx="8923367" cy="177830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-108521" y="381044"/>
            <a:ext cx="1254404" cy="64286"/>
            <a:chOff x="-108521" y="381044"/>
            <a:chExt cx="1254404" cy="6428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860000">
              <a:off x="-108521" y="381044"/>
              <a:ext cx="1254404" cy="6428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16198" y="3373620"/>
            <a:ext cx="1918391" cy="113912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62075" y="6767737"/>
            <a:ext cx="1861434" cy="1108919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959111" y="6767737"/>
            <a:ext cx="1861434" cy="1108919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959111" y="3406015"/>
            <a:ext cx="1861434" cy="110891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67591" y="2248065"/>
            <a:ext cx="16931485" cy="9352556"/>
            <a:chOff x="667591" y="2248065"/>
            <a:chExt cx="16931485" cy="935255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67591" y="2248065"/>
              <a:ext cx="16931485" cy="9352556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2502" y="3120074"/>
            <a:ext cx="2688174" cy="134641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0121" y="6746845"/>
            <a:ext cx="2707222" cy="1346412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5057476" y="3289840"/>
            <a:ext cx="2707222" cy="1346412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5055989" y="6718273"/>
            <a:ext cx="2650079" cy="134641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506652" y="6565476"/>
            <a:ext cx="3931458" cy="50000"/>
            <a:chOff x="2506652" y="6565476"/>
            <a:chExt cx="3931458" cy="5000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506652" y="6565476"/>
              <a:ext cx="3931458" cy="5000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141870" y="6692460"/>
            <a:ext cx="440069" cy="50000"/>
            <a:chOff x="2141870" y="6692460"/>
            <a:chExt cx="440069" cy="5000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2640000">
              <a:off x="2141870" y="6692460"/>
              <a:ext cx="440069" cy="5000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565053" y="3134365"/>
            <a:ext cx="3926402" cy="50000"/>
            <a:chOff x="2565053" y="3134365"/>
            <a:chExt cx="3926402" cy="50000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565053" y="3134365"/>
              <a:ext cx="3926402" cy="5000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295811" y="3209921"/>
            <a:ext cx="316315" cy="50000"/>
            <a:chOff x="2295811" y="3209921"/>
            <a:chExt cx="316315" cy="50000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2280000">
              <a:off x="2295811" y="3209921"/>
              <a:ext cx="316315" cy="5000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052906" y="6531614"/>
            <a:ext cx="4258209" cy="50000"/>
            <a:chOff x="12052906" y="6531614"/>
            <a:chExt cx="4258209" cy="50000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10800000">
              <a:off x="12052906" y="6531614"/>
              <a:ext cx="4258209" cy="5000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6295189" y="6552778"/>
            <a:ext cx="203274" cy="50000"/>
            <a:chOff x="16295189" y="6552778"/>
            <a:chExt cx="203274" cy="50000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-9960000">
              <a:off x="16295189" y="6552778"/>
              <a:ext cx="203274" cy="5000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095101" y="3132143"/>
            <a:ext cx="4124084" cy="50000"/>
            <a:chOff x="12095101" y="3132143"/>
            <a:chExt cx="4124084" cy="50000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10740000">
              <a:off x="12095101" y="3132143"/>
              <a:ext cx="4124084" cy="5000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6193184" y="3155423"/>
            <a:ext cx="332150" cy="50000"/>
            <a:chOff x="16193184" y="3155423"/>
            <a:chExt cx="332150" cy="50000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-9840000">
              <a:off x="16193184" y="3155423"/>
              <a:ext cx="332150" cy="50000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2664731" y="6268735"/>
            <a:ext cx="2962458" cy="1219363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2664731" y="7271573"/>
            <a:ext cx="3446554" cy="705077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2779016" y="2351121"/>
            <a:ext cx="2779420" cy="705077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2779016" y="3159750"/>
            <a:ext cx="2924630" cy="1219363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2647460" y="3303102"/>
            <a:ext cx="2320030" cy="1219363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2306815" y="5803816"/>
            <a:ext cx="3408858" cy="724125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2647493" y="6729074"/>
            <a:ext cx="2676449" cy="1219363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2503016" y="5830483"/>
            <a:ext cx="2231068" cy="676506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-9524" y="0"/>
            <a:ext cx="18320879" cy="1925275"/>
            <a:chOff x="-9524" y="0"/>
            <a:chExt cx="18320879" cy="1925275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-9524" y="0"/>
              <a:ext cx="18320879" cy="1925275"/>
            </a:xfrm>
            <a:prstGeom prst="rect">
              <a:avLst/>
            </a:prstGeom>
          </p:spPr>
        </p:pic>
      </p:grpSp>
      <p:pic>
        <p:nvPicPr>
          <p:cNvPr id="48" name="Object 47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-158782" y="98000"/>
            <a:ext cx="9317958" cy="1778301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-108521" y="381044"/>
            <a:ext cx="1254404" cy="64286"/>
            <a:chOff x="-108521" y="381044"/>
            <a:chExt cx="1254404" cy="64286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 rot="1860000">
              <a:off x="-108521" y="381044"/>
              <a:ext cx="1254404" cy="6428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545331" y="2192736"/>
            <a:ext cx="6236244" cy="6236244"/>
            <a:chOff x="10545331" y="2192736"/>
            <a:chExt cx="6236244" cy="623624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545331" y="2192736"/>
              <a:ext cx="6236244" cy="623624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614369" y="4036960"/>
            <a:ext cx="7080256" cy="251904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320879" cy="1925275"/>
            <a:chOff x="0" y="0"/>
            <a:chExt cx="18320879" cy="19252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320879" cy="192527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18010" y="58775"/>
            <a:ext cx="9926825" cy="177038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108521" y="381044"/>
            <a:ext cx="1254404" cy="64286"/>
            <a:chOff x="-108521" y="381044"/>
            <a:chExt cx="1254404" cy="6428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860000">
              <a:off x="-108521" y="381044"/>
              <a:ext cx="1254404" cy="6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322686" y="6291803"/>
            <a:ext cx="2677560" cy="2677560"/>
            <a:chOff x="8322686" y="6291803"/>
            <a:chExt cx="2677560" cy="267756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322686" y="6291803"/>
              <a:ext cx="2677560" cy="267756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077392" y="7086520"/>
            <a:ext cx="2774687" cy="1472695"/>
            <a:chOff x="13077392" y="7086520"/>
            <a:chExt cx="2774687" cy="147269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077392" y="7086520"/>
              <a:ext cx="2774687" cy="1472695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095487" y="2848993"/>
            <a:ext cx="2690065" cy="124377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142857" y="3725376"/>
            <a:ext cx="2438035" cy="2438035"/>
            <a:chOff x="9142857" y="3725376"/>
            <a:chExt cx="2438035" cy="243803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142857" y="3725376"/>
              <a:ext cx="2438035" cy="243803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135805" y="3859643"/>
            <a:ext cx="2566427" cy="2566427"/>
            <a:chOff x="13135805" y="3859643"/>
            <a:chExt cx="2566427" cy="2566427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135805" y="3859643"/>
              <a:ext cx="2566427" cy="2566427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495180" y="4868205"/>
            <a:ext cx="1150231" cy="819031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914533" y="7395644"/>
            <a:ext cx="1937612" cy="819031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5616519" y="4868205"/>
            <a:ext cx="1752850" cy="819031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5967176" y="7395644"/>
            <a:ext cx="1632107" cy="942840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469990" y="2342857"/>
            <a:ext cx="7418738" cy="7009524"/>
            <a:chOff x="469990" y="2342857"/>
            <a:chExt cx="7418738" cy="7009524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-3072755" y="-884597"/>
              <a:ext cx="14837476" cy="14019048"/>
            </a:xfrm>
            <a:prstGeom prst="rect">
              <a:avLst/>
            </a:prstGeom>
          </p:spPr>
        </p:pic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69990" y="2342857"/>
              <a:ext cx="7418738" cy="7009524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4727586" y="7395644"/>
            <a:ext cx="2103440" cy="819030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071615" y="4355010"/>
            <a:ext cx="4090491" cy="1380541"/>
            <a:chOff x="1071615" y="4355010"/>
            <a:chExt cx="4090491" cy="1380541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071615" y="4355010"/>
              <a:ext cx="4090491" cy="1380541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5188459" y="4868202"/>
            <a:ext cx="2076516" cy="819030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2926278" y="2848993"/>
            <a:ext cx="2771941" cy="1243779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782064" y="6010831"/>
            <a:ext cx="3031234" cy="2548383"/>
            <a:chOff x="1782064" y="6010831"/>
            <a:chExt cx="3031234" cy="2548383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782064" y="6010831"/>
              <a:ext cx="3031234" cy="254838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>officegen</ep:Company>
  <ep:Words>20</ep:Words>
  <ep:PresentationFormat>On-screen Show (4:3)</ep:PresentationFormat>
  <ep:Paragraphs>16</ep:Paragraphs>
  <ep:Slides>25</ep:Slides>
  <ep:Notes>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ep:HeadingPairs>
  <ep:TitlesOfParts>
    <vt:vector size="26" baseType="lpstr">
      <vt:lpstr>Office Theme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2023-03-19T04:20:43.000</dcterms:created>
  <dc:creator>officegen</dc:creator>
  <cp:lastModifiedBy>lso08</cp:lastModifiedBy>
  <dcterms:modified xsi:type="dcterms:W3CDTF">2023-03-28T05:30:23.590</dcterms:modified>
  <cp:revision>10</cp:revision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